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24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48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562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85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05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31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40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283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642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67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81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455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35D34-6505-48DC-B99E-670FE6D6E9DA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98DA1-A84E-44C8-97B5-DB3DE85114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553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Trivselregler - Kurdiska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52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Hej och välkommen hit!</a:t>
            </a:r>
            <a:endParaRPr lang="sv-SE" dirty="0"/>
          </a:p>
        </p:txBody>
      </p:sp>
      <p:pic>
        <p:nvPicPr>
          <p:cNvPr id="4" name="Kurdiska 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460331"/>
            <a:ext cx="609600" cy="609600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9"/>
          <a:stretch/>
        </p:blipFill>
        <p:spPr>
          <a:xfrm>
            <a:off x="1" y="-239838"/>
            <a:ext cx="12191999" cy="72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rdiska 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476374"/>
            <a:ext cx="609600" cy="609600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0160000" y="5118100"/>
            <a:ext cx="18669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5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Respektera </a:t>
            </a:r>
            <a:r>
              <a:rPr lang="sv-SE" b="1" dirty="0" smtClean="0"/>
              <a:t>alla</a:t>
            </a:r>
            <a:endParaRPr lang="sv-SE" dirty="0"/>
          </a:p>
        </p:txBody>
      </p:sp>
      <p:pic>
        <p:nvPicPr>
          <p:cNvPr id="5" name="Kurdiska 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348037"/>
            <a:ext cx="609600" cy="609600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7"/>
          <a:stretch/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Lyssna på varandra</a:t>
            </a:r>
            <a:endParaRPr lang="sv-SE" dirty="0"/>
          </a:p>
        </p:txBody>
      </p:sp>
      <p:pic>
        <p:nvPicPr>
          <p:cNvPr id="5" name="Kurdiska 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155532"/>
            <a:ext cx="609600" cy="609600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6094"/>
          <a:stretch/>
        </p:blipFill>
        <p:spPr>
          <a:xfrm>
            <a:off x="0" y="-139700"/>
            <a:ext cx="12192000" cy="71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Inget ljud på mobilen </a:t>
            </a:r>
            <a:endParaRPr lang="sv-SE" dirty="0"/>
          </a:p>
        </p:txBody>
      </p:sp>
      <p:pic>
        <p:nvPicPr>
          <p:cNvPr id="5" name="Kurdiska 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396163"/>
            <a:ext cx="609600" cy="609600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 b="6406"/>
          <a:stretch/>
        </p:blipFill>
        <p:spPr>
          <a:xfrm>
            <a:off x="0" y="-88900"/>
            <a:ext cx="12192000" cy="70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När du inte kan komma hit</a:t>
            </a:r>
            <a:endParaRPr lang="sv-SE" dirty="0"/>
          </a:p>
        </p:txBody>
      </p:sp>
      <p:pic>
        <p:nvPicPr>
          <p:cNvPr id="5" name="Kurdiska 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364080"/>
            <a:ext cx="609600" cy="609600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8" b="13637"/>
          <a:stretch/>
        </p:blipFill>
        <p:spPr>
          <a:xfrm>
            <a:off x="0" y="-76200"/>
            <a:ext cx="12192000" cy="70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Tack för att du lyssnat! Och än en gång – välkommen hit</a:t>
            </a:r>
            <a:r>
              <a:rPr lang="sv-SE" b="1" dirty="0" smtClean="0"/>
              <a:t>!</a:t>
            </a:r>
            <a:endParaRPr lang="sv-SE" dirty="0"/>
          </a:p>
        </p:txBody>
      </p:sp>
      <p:pic>
        <p:nvPicPr>
          <p:cNvPr id="5" name="Kurdiska 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460331"/>
            <a:ext cx="609600" cy="609600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8"/>
          <a:stretch/>
        </p:blipFill>
        <p:spPr>
          <a:xfrm>
            <a:off x="-12699" y="-138238"/>
            <a:ext cx="12204699" cy="71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37</Words>
  <Application>Microsoft Office PowerPoint</Application>
  <PresentationFormat>Bredbild</PresentationFormat>
  <Paragraphs>7</Paragraphs>
  <Slides>8</Slides>
  <Notes>0</Notes>
  <HiddenSlides>0</HiddenSlides>
  <MMClips>7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Trivselregler - Kurdiska</vt:lpstr>
      <vt:lpstr>Hej och välkommen hit!</vt:lpstr>
      <vt:lpstr>PowerPoint-presentation</vt:lpstr>
      <vt:lpstr>Respektera alla</vt:lpstr>
      <vt:lpstr>Lyssna på varandra</vt:lpstr>
      <vt:lpstr>Inget ljud på mobilen </vt:lpstr>
      <vt:lpstr>När du inte kan komma hit</vt:lpstr>
      <vt:lpstr>Tack för att du lyssnat! Och än en gång – välkommen hit!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Yasir Alsayed Issa</dc:creator>
  <cp:lastModifiedBy>Anita Utterström</cp:lastModifiedBy>
  <cp:revision>12</cp:revision>
  <dcterms:created xsi:type="dcterms:W3CDTF">2020-12-02T10:32:28Z</dcterms:created>
  <dcterms:modified xsi:type="dcterms:W3CDTF">2021-01-27T10:22:16Z</dcterms:modified>
</cp:coreProperties>
</file>