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68" r:id="rId3"/>
    <p:sldId id="285" r:id="rId4"/>
    <p:sldId id="281" r:id="rId5"/>
    <p:sldId id="282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1FD56-243C-469A-96C2-7D497322A694}" v="11" dt="2020-11-10T07:40:21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s Demetriades" userId="613820c6-d869-463f-99eb-ce70fc5304c5" providerId="ADAL" clId="{99B5CCDA-83E7-4A1A-9F26-1C8D0A2890E6}"/>
    <pc:docChg chg="delSld modSld delMainMaster">
      <pc:chgData name="Nikolas Demetriades" userId="613820c6-d869-463f-99eb-ce70fc5304c5" providerId="ADAL" clId="{99B5CCDA-83E7-4A1A-9F26-1C8D0A2890E6}" dt="2020-11-05T11:41:39.301" v="15" actId="20577"/>
      <pc:docMkLst>
        <pc:docMk/>
      </pc:docMkLst>
      <pc:sldChg chg="del">
        <pc:chgData name="Nikolas Demetriades" userId="613820c6-d869-463f-99eb-ce70fc5304c5" providerId="ADAL" clId="{99B5CCDA-83E7-4A1A-9F26-1C8D0A2890E6}" dt="2020-11-05T11:40:15.933" v="0" actId="2696"/>
        <pc:sldMkLst>
          <pc:docMk/>
          <pc:sldMk cId="1795981054" sldId="256"/>
        </pc:sldMkLst>
      </pc:sldChg>
      <pc:sldChg chg="del">
        <pc:chgData name="Nikolas Demetriades" userId="613820c6-d869-463f-99eb-ce70fc5304c5" providerId="ADAL" clId="{99B5CCDA-83E7-4A1A-9F26-1C8D0A2890E6}" dt="2020-11-05T11:40:15.933" v="0" actId="2696"/>
        <pc:sldMkLst>
          <pc:docMk/>
          <pc:sldMk cId="1403257179" sldId="257"/>
        </pc:sldMkLst>
      </pc:sldChg>
      <pc:sldChg chg="del">
        <pc:chgData name="Nikolas Demetriades" userId="613820c6-d869-463f-99eb-ce70fc5304c5" providerId="ADAL" clId="{99B5CCDA-83E7-4A1A-9F26-1C8D0A2890E6}" dt="2020-11-05T11:40:15.933" v="0" actId="2696"/>
        <pc:sldMkLst>
          <pc:docMk/>
          <pc:sldMk cId="949376774" sldId="258"/>
        </pc:sldMkLst>
      </pc:sldChg>
      <pc:sldChg chg="del">
        <pc:chgData name="Nikolas Demetriades" userId="613820c6-d869-463f-99eb-ce70fc5304c5" providerId="ADAL" clId="{99B5CCDA-83E7-4A1A-9F26-1C8D0A2890E6}" dt="2020-11-05T11:40:15.933" v="0" actId="2696"/>
        <pc:sldMkLst>
          <pc:docMk/>
          <pc:sldMk cId="1019066959" sldId="259"/>
        </pc:sldMkLst>
      </pc:sldChg>
      <pc:sldChg chg="modSp mod">
        <pc:chgData name="Nikolas Demetriades" userId="613820c6-d869-463f-99eb-ce70fc5304c5" providerId="ADAL" clId="{99B5CCDA-83E7-4A1A-9F26-1C8D0A2890E6}" dt="2020-11-05T11:40:47.188" v="4" actId="20577"/>
        <pc:sldMkLst>
          <pc:docMk/>
          <pc:sldMk cId="4091183775" sldId="279"/>
        </pc:sldMkLst>
        <pc:spChg chg="mod">
          <ac:chgData name="Nikolas Demetriades" userId="613820c6-d869-463f-99eb-ce70fc5304c5" providerId="ADAL" clId="{99B5CCDA-83E7-4A1A-9F26-1C8D0A2890E6}" dt="2020-11-05T11:40:47.188" v="4" actId="20577"/>
          <ac:spMkLst>
            <pc:docMk/>
            <pc:sldMk cId="4091183775" sldId="279"/>
            <ac:spMk id="2" creationId="{EDC48502-9A7F-40F5-8CD2-23045D0B4B1F}"/>
          </ac:spMkLst>
        </pc:spChg>
      </pc:sldChg>
      <pc:sldChg chg="modSp mod">
        <pc:chgData name="Nikolas Demetriades" userId="613820c6-d869-463f-99eb-ce70fc5304c5" providerId="ADAL" clId="{99B5CCDA-83E7-4A1A-9F26-1C8D0A2890E6}" dt="2020-11-05T11:40:36.280" v="3" actId="20577"/>
        <pc:sldMkLst>
          <pc:docMk/>
          <pc:sldMk cId="41415716" sldId="281"/>
        </pc:sldMkLst>
        <pc:spChg chg="mod">
          <ac:chgData name="Nikolas Demetriades" userId="613820c6-d869-463f-99eb-ce70fc5304c5" providerId="ADAL" clId="{99B5CCDA-83E7-4A1A-9F26-1C8D0A2890E6}" dt="2020-11-05T11:40:36.280" v="3" actId="20577"/>
          <ac:spMkLst>
            <pc:docMk/>
            <pc:sldMk cId="41415716" sldId="281"/>
            <ac:spMk id="2" creationId="{9272ABF1-B239-4D78-B006-F964D48F5426}"/>
          </ac:spMkLst>
        </pc:spChg>
      </pc:sldChg>
      <pc:sldChg chg="modSp mod">
        <pc:chgData name="Nikolas Demetriades" userId="613820c6-d869-463f-99eb-ce70fc5304c5" providerId="ADAL" clId="{99B5CCDA-83E7-4A1A-9F26-1C8D0A2890E6}" dt="2020-11-05T11:41:39.301" v="15" actId="20577"/>
        <pc:sldMkLst>
          <pc:docMk/>
          <pc:sldMk cId="1980344092" sldId="282"/>
        </pc:sldMkLst>
        <pc:spChg chg="mod">
          <ac:chgData name="Nikolas Demetriades" userId="613820c6-d869-463f-99eb-ce70fc5304c5" providerId="ADAL" clId="{99B5CCDA-83E7-4A1A-9F26-1C8D0A2890E6}" dt="2020-11-05T11:41:39.301" v="15" actId="20577"/>
          <ac:spMkLst>
            <pc:docMk/>
            <pc:sldMk cId="1980344092" sldId="282"/>
            <ac:spMk id="2" creationId="{86D8911D-FBEB-4813-A2DB-117F4A653AB1}"/>
          </ac:spMkLst>
        </pc:spChg>
        <pc:spChg chg="mod">
          <ac:chgData name="Nikolas Demetriades" userId="613820c6-d869-463f-99eb-ce70fc5304c5" providerId="ADAL" clId="{99B5CCDA-83E7-4A1A-9F26-1C8D0A2890E6}" dt="2020-11-05T11:41:16.678" v="7" actId="1076"/>
          <ac:spMkLst>
            <pc:docMk/>
            <pc:sldMk cId="1980344092" sldId="282"/>
            <ac:spMk id="3" creationId="{0EB4ADD3-7343-4A1F-82AF-73992082D781}"/>
          </ac:spMkLst>
        </pc:spChg>
      </pc:sldChg>
      <pc:sldMasterChg chg="del delSldLayout">
        <pc:chgData name="Nikolas Demetriades" userId="613820c6-d869-463f-99eb-ce70fc5304c5" providerId="ADAL" clId="{99B5CCDA-83E7-4A1A-9F26-1C8D0A2890E6}" dt="2020-11-05T11:40:15.933" v="0" actId="2696"/>
        <pc:sldMasterMkLst>
          <pc:docMk/>
          <pc:sldMasterMk cId="323138125" sldId="2147483648"/>
        </pc:sldMasterMkLst>
        <pc:sldLayoutChg chg="del">
          <pc:chgData name="Nikolas Demetriades" userId="613820c6-d869-463f-99eb-ce70fc5304c5" providerId="ADAL" clId="{99B5CCDA-83E7-4A1A-9F26-1C8D0A2890E6}" dt="2020-11-05T11:40:15.933" v="0" actId="2696"/>
          <pc:sldLayoutMkLst>
            <pc:docMk/>
            <pc:sldMasterMk cId="323138125" sldId="2147483648"/>
            <pc:sldLayoutMk cId="3022073115" sldId="2147483649"/>
          </pc:sldLayoutMkLst>
        </pc:sldLayoutChg>
        <pc:sldLayoutChg chg="del">
          <pc:chgData name="Nikolas Demetriades" userId="613820c6-d869-463f-99eb-ce70fc5304c5" providerId="ADAL" clId="{99B5CCDA-83E7-4A1A-9F26-1C8D0A2890E6}" dt="2020-11-05T11:40:15.933" v="0" actId="2696"/>
          <pc:sldLayoutMkLst>
            <pc:docMk/>
            <pc:sldMasterMk cId="323138125" sldId="2147483648"/>
            <pc:sldLayoutMk cId="4001928447" sldId="2147483650"/>
          </pc:sldLayoutMkLst>
        </pc:sldLayoutChg>
        <pc:sldLayoutChg chg="del">
          <pc:chgData name="Nikolas Demetriades" userId="613820c6-d869-463f-99eb-ce70fc5304c5" providerId="ADAL" clId="{99B5CCDA-83E7-4A1A-9F26-1C8D0A2890E6}" dt="2020-11-05T11:40:15.933" v="0" actId="2696"/>
          <pc:sldLayoutMkLst>
            <pc:docMk/>
            <pc:sldMasterMk cId="323138125" sldId="2147483648"/>
            <pc:sldLayoutMk cId="1346240406" sldId="2147483651"/>
          </pc:sldLayoutMkLst>
        </pc:sldLayoutChg>
        <pc:sldLayoutChg chg="del">
          <pc:chgData name="Nikolas Demetriades" userId="613820c6-d869-463f-99eb-ce70fc5304c5" providerId="ADAL" clId="{99B5CCDA-83E7-4A1A-9F26-1C8D0A2890E6}" dt="2020-11-05T11:40:15.933" v="0" actId="2696"/>
          <pc:sldLayoutMkLst>
            <pc:docMk/>
            <pc:sldMasterMk cId="323138125" sldId="2147483648"/>
            <pc:sldLayoutMk cId="2258669443" sldId="2147483652"/>
          </pc:sldLayoutMkLst>
        </pc:sldLayoutChg>
        <pc:sldLayoutChg chg="del">
          <pc:chgData name="Nikolas Demetriades" userId="613820c6-d869-463f-99eb-ce70fc5304c5" providerId="ADAL" clId="{99B5CCDA-83E7-4A1A-9F26-1C8D0A2890E6}" dt="2020-11-05T11:40:15.933" v="0" actId="2696"/>
          <pc:sldLayoutMkLst>
            <pc:docMk/>
            <pc:sldMasterMk cId="323138125" sldId="2147483648"/>
            <pc:sldLayoutMk cId="806497032" sldId="2147483653"/>
          </pc:sldLayoutMkLst>
        </pc:sldLayoutChg>
        <pc:sldLayoutChg chg="del">
          <pc:chgData name="Nikolas Demetriades" userId="613820c6-d869-463f-99eb-ce70fc5304c5" providerId="ADAL" clId="{99B5CCDA-83E7-4A1A-9F26-1C8D0A2890E6}" dt="2020-11-05T11:40:15.933" v="0" actId="2696"/>
          <pc:sldLayoutMkLst>
            <pc:docMk/>
            <pc:sldMasterMk cId="323138125" sldId="2147483648"/>
            <pc:sldLayoutMk cId="247485199" sldId="2147483654"/>
          </pc:sldLayoutMkLst>
        </pc:sldLayoutChg>
        <pc:sldLayoutChg chg="del">
          <pc:chgData name="Nikolas Demetriades" userId="613820c6-d869-463f-99eb-ce70fc5304c5" providerId="ADAL" clId="{99B5CCDA-83E7-4A1A-9F26-1C8D0A2890E6}" dt="2020-11-05T11:40:15.933" v="0" actId="2696"/>
          <pc:sldLayoutMkLst>
            <pc:docMk/>
            <pc:sldMasterMk cId="323138125" sldId="2147483648"/>
            <pc:sldLayoutMk cId="1552837681" sldId="2147483655"/>
          </pc:sldLayoutMkLst>
        </pc:sldLayoutChg>
        <pc:sldLayoutChg chg="del">
          <pc:chgData name="Nikolas Demetriades" userId="613820c6-d869-463f-99eb-ce70fc5304c5" providerId="ADAL" clId="{99B5CCDA-83E7-4A1A-9F26-1C8D0A2890E6}" dt="2020-11-05T11:40:15.933" v="0" actId="2696"/>
          <pc:sldLayoutMkLst>
            <pc:docMk/>
            <pc:sldMasterMk cId="323138125" sldId="2147483648"/>
            <pc:sldLayoutMk cId="1638801999" sldId="2147483656"/>
          </pc:sldLayoutMkLst>
        </pc:sldLayoutChg>
        <pc:sldLayoutChg chg="del">
          <pc:chgData name="Nikolas Demetriades" userId="613820c6-d869-463f-99eb-ce70fc5304c5" providerId="ADAL" clId="{99B5CCDA-83E7-4A1A-9F26-1C8D0A2890E6}" dt="2020-11-05T11:40:15.933" v="0" actId="2696"/>
          <pc:sldLayoutMkLst>
            <pc:docMk/>
            <pc:sldMasterMk cId="323138125" sldId="2147483648"/>
            <pc:sldLayoutMk cId="4048156734" sldId="2147483657"/>
          </pc:sldLayoutMkLst>
        </pc:sldLayoutChg>
        <pc:sldLayoutChg chg="del">
          <pc:chgData name="Nikolas Demetriades" userId="613820c6-d869-463f-99eb-ce70fc5304c5" providerId="ADAL" clId="{99B5CCDA-83E7-4A1A-9F26-1C8D0A2890E6}" dt="2020-11-05T11:40:15.933" v="0" actId="2696"/>
          <pc:sldLayoutMkLst>
            <pc:docMk/>
            <pc:sldMasterMk cId="323138125" sldId="2147483648"/>
            <pc:sldLayoutMk cId="5021316" sldId="2147483658"/>
          </pc:sldLayoutMkLst>
        </pc:sldLayoutChg>
        <pc:sldLayoutChg chg="del">
          <pc:chgData name="Nikolas Demetriades" userId="613820c6-d869-463f-99eb-ce70fc5304c5" providerId="ADAL" clId="{99B5CCDA-83E7-4A1A-9F26-1C8D0A2890E6}" dt="2020-11-05T11:40:15.933" v="0" actId="2696"/>
          <pc:sldLayoutMkLst>
            <pc:docMk/>
            <pc:sldMasterMk cId="323138125" sldId="2147483648"/>
            <pc:sldLayoutMk cId="1192227256" sldId="2147483659"/>
          </pc:sldLayoutMkLst>
        </pc:sldLayoutChg>
      </pc:sldMasterChg>
    </pc:docChg>
  </pc:docChgLst>
  <pc:docChgLst>
    <pc:chgData name="Josephine Bejeryd" userId="24d0d185-04d0-4d32-98e5-40d5dba5a3ee" providerId="ADAL" clId="{2541FD56-243C-469A-96C2-7D497322A694}"/>
    <pc:docChg chg="custSel addSld delSld modSld sldOrd">
      <pc:chgData name="Josephine Bejeryd" userId="24d0d185-04d0-4d32-98e5-40d5dba5a3ee" providerId="ADAL" clId="{2541FD56-243C-469A-96C2-7D497322A694}" dt="2020-11-10T07:41:07.904" v="54" actId="255"/>
      <pc:docMkLst>
        <pc:docMk/>
      </pc:docMkLst>
      <pc:sldChg chg="addSp modSp add mod ord">
        <pc:chgData name="Josephine Bejeryd" userId="24d0d185-04d0-4d32-98e5-40d5dba5a3ee" providerId="ADAL" clId="{2541FD56-243C-469A-96C2-7D497322A694}" dt="2020-11-10T07:39:43.482" v="20" actId="14100"/>
        <pc:sldMkLst>
          <pc:docMk/>
          <pc:sldMk cId="3312154464" sldId="268"/>
        </pc:sldMkLst>
        <pc:spChg chg="mod">
          <ac:chgData name="Josephine Bejeryd" userId="24d0d185-04d0-4d32-98e5-40d5dba5a3ee" providerId="ADAL" clId="{2541FD56-243C-469A-96C2-7D497322A694}" dt="2020-11-10T07:39:43.482" v="20" actId="14100"/>
          <ac:spMkLst>
            <pc:docMk/>
            <pc:sldMk cId="3312154464" sldId="268"/>
            <ac:spMk id="2" creationId="{6D9E82F0-212A-4CAD-8B1E-F70E05A4C1F7}"/>
          </ac:spMkLst>
        </pc:spChg>
        <pc:picChg chg="add mod">
          <ac:chgData name="Josephine Bejeryd" userId="24d0d185-04d0-4d32-98e5-40d5dba5a3ee" providerId="ADAL" clId="{2541FD56-243C-469A-96C2-7D497322A694}" dt="2020-11-10T07:39:22.733" v="13"/>
          <ac:picMkLst>
            <pc:docMk/>
            <pc:sldMk cId="3312154464" sldId="268"/>
            <ac:picMk id="3" creationId="{58087D02-174E-49F4-9399-63604B9E1F36}"/>
          </ac:picMkLst>
        </pc:picChg>
      </pc:sldChg>
      <pc:sldChg chg="addSp delSp modSp del ord">
        <pc:chgData name="Josephine Bejeryd" userId="24d0d185-04d0-4d32-98e5-40d5dba5a3ee" providerId="ADAL" clId="{2541FD56-243C-469A-96C2-7D497322A694}" dt="2020-11-10T07:39:26.798" v="16" actId="47"/>
        <pc:sldMkLst>
          <pc:docMk/>
          <pc:sldMk cId="4091183775" sldId="279"/>
        </pc:sldMkLst>
        <pc:spChg chg="add mod">
          <ac:chgData name="Josephine Bejeryd" userId="24d0d185-04d0-4d32-98e5-40d5dba5a3ee" providerId="ADAL" clId="{2541FD56-243C-469A-96C2-7D497322A694}" dt="2020-11-10T07:39:20.695" v="12" actId="21"/>
          <ac:spMkLst>
            <pc:docMk/>
            <pc:sldMk cId="4091183775" sldId="279"/>
            <ac:spMk id="3" creationId="{FFD70D93-E533-48F7-A81C-372CAFD68BD1}"/>
          </ac:spMkLst>
        </pc:spChg>
        <pc:picChg chg="del mod">
          <ac:chgData name="Josephine Bejeryd" userId="24d0d185-04d0-4d32-98e5-40d5dba5a3ee" providerId="ADAL" clId="{2541FD56-243C-469A-96C2-7D497322A694}" dt="2020-11-10T07:39:20.695" v="12" actId="21"/>
          <ac:picMkLst>
            <pc:docMk/>
            <pc:sldMk cId="4091183775" sldId="279"/>
            <ac:picMk id="2050" creationId="{E94C6BBD-C81E-4D67-B054-76D6FACFDA80}"/>
          </ac:picMkLst>
        </pc:picChg>
      </pc:sldChg>
      <pc:sldChg chg="delSp del">
        <pc:chgData name="Josephine Bejeryd" userId="24d0d185-04d0-4d32-98e5-40d5dba5a3ee" providerId="ADAL" clId="{2541FD56-243C-469A-96C2-7D497322A694}" dt="2020-11-10T07:40:11.975" v="44" actId="47"/>
        <pc:sldMkLst>
          <pc:docMk/>
          <pc:sldMk cId="2409923683" sldId="280"/>
        </pc:sldMkLst>
        <pc:picChg chg="del">
          <ac:chgData name="Josephine Bejeryd" userId="24d0d185-04d0-4d32-98e5-40d5dba5a3ee" providerId="ADAL" clId="{2541FD56-243C-469A-96C2-7D497322A694}" dt="2020-11-10T07:40:02.402" v="40" actId="21"/>
          <ac:picMkLst>
            <pc:docMk/>
            <pc:sldMk cId="2409923683" sldId="280"/>
            <ac:picMk id="1026" creationId="{B79E84E7-447E-4879-9A14-CD38B78CB128}"/>
          </ac:picMkLst>
        </pc:picChg>
        <pc:picChg chg="del">
          <ac:chgData name="Josephine Bejeryd" userId="24d0d185-04d0-4d32-98e5-40d5dba5a3ee" providerId="ADAL" clId="{2541FD56-243C-469A-96C2-7D497322A694}" dt="2020-11-10T07:40:02.402" v="40" actId="21"/>
          <ac:picMkLst>
            <pc:docMk/>
            <pc:sldMk cId="2409923683" sldId="280"/>
            <ac:picMk id="1028" creationId="{EFB0B95E-8021-44C2-907F-47503C85DE69}"/>
          </ac:picMkLst>
        </pc:picChg>
        <pc:picChg chg="del">
          <ac:chgData name="Josephine Bejeryd" userId="24d0d185-04d0-4d32-98e5-40d5dba5a3ee" providerId="ADAL" clId="{2541FD56-243C-469A-96C2-7D497322A694}" dt="2020-11-10T07:40:02.402" v="40" actId="21"/>
          <ac:picMkLst>
            <pc:docMk/>
            <pc:sldMk cId="2409923683" sldId="280"/>
            <ac:picMk id="1030" creationId="{BD177E60-DB23-48A7-99C3-05AFEA8D7B7D}"/>
          </ac:picMkLst>
        </pc:picChg>
      </pc:sldChg>
      <pc:sldChg chg="modSp mod">
        <pc:chgData name="Josephine Bejeryd" userId="24d0d185-04d0-4d32-98e5-40d5dba5a3ee" providerId="ADAL" clId="{2541FD56-243C-469A-96C2-7D497322A694}" dt="2020-11-10T07:40:31.849" v="48" actId="1076"/>
        <pc:sldMkLst>
          <pc:docMk/>
          <pc:sldMk cId="41415716" sldId="281"/>
        </pc:sldMkLst>
        <pc:spChg chg="mod">
          <ac:chgData name="Josephine Bejeryd" userId="24d0d185-04d0-4d32-98e5-40d5dba5a3ee" providerId="ADAL" clId="{2541FD56-243C-469A-96C2-7D497322A694}" dt="2020-11-10T07:40:31.849" v="48" actId="1076"/>
          <ac:spMkLst>
            <pc:docMk/>
            <pc:sldMk cId="41415716" sldId="281"/>
            <ac:spMk id="2" creationId="{9272ABF1-B239-4D78-B006-F964D48F5426}"/>
          </ac:spMkLst>
        </pc:spChg>
        <pc:picChg chg="mod">
          <ac:chgData name="Josephine Bejeryd" userId="24d0d185-04d0-4d32-98e5-40d5dba5a3ee" providerId="ADAL" clId="{2541FD56-243C-469A-96C2-7D497322A694}" dt="2020-11-10T07:40:21.851" v="46" actId="14100"/>
          <ac:picMkLst>
            <pc:docMk/>
            <pc:sldMk cId="41415716" sldId="281"/>
            <ac:picMk id="3074" creationId="{11203B12-FD66-4AC9-A5E2-15DE294FEB34}"/>
          </ac:picMkLst>
        </pc:picChg>
      </pc:sldChg>
      <pc:sldChg chg="addSp delSp modSp mod">
        <pc:chgData name="Josephine Bejeryd" userId="24d0d185-04d0-4d32-98e5-40d5dba5a3ee" providerId="ADAL" clId="{2541FD56-243C-469A-96C2-7D497322A694}" dt="2020-11-10T07:41:07.904" v="54" actId="255"/>
        <pc:sldMkLst>
          <pc:docMk/>
          <pc:sldMk cId="1980344092" sldId="282"/>
        </pc:sldMkLst>
        <pc:spChg chg="mod">
          <ac:chgData name="Josephine Bejeryd" userId="24d0d185-04d0-4d32-98e5-40d5dba5a3ee" providerId="ADAL" clId="{2541FD56-243C-469A-96C2-7D497322A694}" dt="2020-11-10T07:41:07.904" v="54" actId="255"/>
          <ac:spMkLst>
            <pc:docMk/>
            <pc:sldMk cId="1980344092" sldId="282"/>
            <ac:spMk id="2" creationId="{86D8911D-FBEB-4813-A2DB-117F4A653AB1}"/>
          </ac:spMkLst>
        </pc:spChg>
        <pc:spChg chg="del mod">
          <ac:chgData name="Josephine Bejeryd" userId="24d0d185-04d0-4d32-98e5-40d5dba5a3ee" providerId="ADAL" clId="{2541FD56-243C-469A-96C2-7D497322A694}" dt="2020-11-10T07:40:56.072" v="50" actId="478"/>
          <ac:spMkLst>
            <pc:docMk/>
            <pc:sldMk cId="1980344092" sldId="282"/>
            <ac:spMk id="3" creationId="{0EB4ADD3-7343-4A1F-82AF-73992082D781}"/>
          </ac:spMkLst>
        </pc:spChg>
        <pc:spChg chg="add del mod">
          <ac:chgData name="Josephine Bejeryd" userId="24d0d185-04d0-4d32-98e5-40d5dba5a3ee" providerId="ADAL" clId="{2541FD56-243C-469A-96C2-7D497322A694}" dt="2020-11-10T07:40:58.967" v="51" actId="478"/>
          <ac:spMkLst>
            <pc:docMk/>
            <pc:sldMk cId="1980344092" sldId="282"/>
            <ac:spMk id="5" creationId="{0A554AB3-44E7-4AA2-B052-4A2AC770A973}"/>
          </ac:spMkLst>
        </pc:spChg>
      </pc:sldChg>
      <pc:sldChg chg="modSp add mod ord">
        <pc:chgData name="Josephine Bejeryd" userId="24d0d185-04d0-4d32-98e5-40d5dba5a3ee" providerId="ADAL" clId="{2541FD56-243C-469A-96C2-7D497322A694}" dt="2020-11-10T07:38:29.982" v="4" actId="20577"/>
        <pc:sldMkLst>
          <pc:docMk/>
          <pc:sldMk cId="323166058" sldId="284"/>
        </pc:sldMkLst>
        <pc:spChg chg="mod">
          <ac:chgData name="Josephine Bejeryd" userId="24d0d185-04d0-4d32-98e5-40d5dba5a3ee" providerId="ADAL" clId="{2541FD56-243C-469A-96C2-7D497322A694}" dt="2020-11-10T07:38:29.982" v="4" actId="20577"/>
          <ac:spMkLst>
            <pc:docMk/>
            <pc:sldMk cId="323166058" sldId="284"/>
            <ac:spMk id="4" creationId="{B854907F-2B1A-446D-9579-8F877F13A6B7}"/>
          </ac:spMkLst>
        </pc:spChg>
      </pc:sldChg>
      <pc:sldChg chg="addSp delSp modSp add mod">
        <pc:chgData name="Josephine Bejeryd" userId="24d0d185-04d0-4d32-98e5-40d5dba5a3ee" providerId="ADAL" clId="{2541FD56-243C-469A-96C2-7D497322A694}" dt="2020-11-10T07:40:10.024" v="43" actId="1076"/>
        <pc:sldMkLst>
          <pc:docMk/>
          <pc:sldMk cId="245822132" sldId="285"/>
        </pc:sldMkLst>
        <pc:spChg chg="mod">
          <ac:chgData name="Josephine Bejeryd" userId="24d0d185-04d0-4d32-98e5-40d5dba5a3ee" providerId="ADAL" clId="{2541FD56-243C-469A-96C2-7D497322A694}" dt="2020-11-10T07:39:57.052" v="39" actId="20577"/>
          <ac:spMkLst>
            <pc:docMk/>
            <pc:sldMk cId="245822132" sldId="285"/>
            <ac:spMk id="2" creationId="{6D9E82F0-212A-4CAD-8B1E-F70E05A4C1F7}"/>
          </ac:spMkLst>
        </pc:spChg>
        <pc:picChg chg="del">
          <ac:chgData name="Josephine Bejeryd" userId="24d0d185-04d0-4d32-98e5-40d5dba5a3ee" providerId="ADAL" clId="{2541FD56-243C-469A-96C2-7D497322A694}" dt="2020-11-10T07:40:04.651" v="41" actId="478"/>
          <ac:picMkLst>
            <pc:docMk/>
            <pc:sldMk cId="245822132" sldId="285"/>
            <ac:picMk id="3" creationId="{58087D02-174E-49F4-9399-63604B9E1F36}"/>
          </ac:picMkLst>
        </pc:picChg>
        <pc:picChg chg="add mod">
          <ac:chgData name="Josephine Bejeryd" userId="24d0d185-04d0-4d32-98e5-40d5dba5a3ee" providerId="ADAL" clId="{2541FD56-243C-469A-96C2-7D497322A694}" dt="2020-11-10T07:40:10.024" v="43" actId="1076"/>
          <ac:picMkLst>
            <pc:docMk/>
            <pc:sldMk cId="245822132" sldId="285"/>
            <ac:picMk id="5" creationId="{0C7D915D-2803-4217-A179-EF42E4E4F30A}"/>
          </ac:picMkLst>
        </pc:picChg>
        <pc:picChg chg="add mod">
          <ac:chgData name="Josephine Bejeryd" userId="24d0d185-04d0-4d32-98e5-40d5dba5a3ee" providerId="ADAL" clId="{2541FD56-243C-469A-96C2-7D497322A694}" dt="2020-11-10T07:40:10.024" v="43" actId="1076"/>
          <ac:picMkLst>
            <pc:docMk/>
            <pc:sldMk cId="245822132" sldId="285"/>
            <ac:picMk id="7" creationId="{4302DA4A-18A0-4D3D-B5D6-3728B892CF95}"/>
          </ac:picMkLst>
        </pc:picChg>
        <pc:picChg chg="add mod">
          <ac:chgData name="Josephine Bejeryd" userId="24d0d185-04d0-4d32-98e5-40d5dba5a3ee" providerId="ADAL" clId="{2541FD56-243C-469A-96C2-7D497322A694}" dt="2020-11-10T07:40:10.024" v="43" actId="1076"/>
          <ac:picMkLst>
            <pc:docMk/>
            <pc:sldMk cId="245822132" sldId="285"/>
            <ac:picMk id="9" creationId="{7DFAD6E5-8BF6-42D3-8548-4B43C50DA0CE}"/>
          </ac:picMkLst>
        </pc:picChg>
      </pc:sldChg>
      <pc:sldChg chg="add del">
        <pc:chgData name="Josephine Bejeryd" userId="24d0d185-04d0-4d32-98e5-40d5dba5a3ee" providerId="ADAL" clId="{2541FD56-243C-469A-96C2-7D497322A694}" dt="2020-11-10T07:39:35.962" v="18" actId="47"/>
        <pc:sldMkLst>
          <pc:docMk/>
          <pc:sldMk cId="3662578579" sldId="285"/>
        </pc:sldMkLst>
      </pc:sldChg>
      <pc:sldMasterChg chg="delSldLayout">
        <pc:chgData name="Josephine Bejeryd" userId="24d0d185-04d0-4d32-98e5-40d5dba5a3ee" providerId="ADAL" clId="{2541FD56-243C-469A-96C2-7D497322A694}" dt="2020-11-10T07:40:11.975" v="44" actId="47"/>
        <pc:sldMasterMkLst>
          <pc:docMk/>
          <pc:sldMasterMk cId="1950071404" sldId="2147483660"/>
        </pc:sldMasterMkLst>
        <pc:sldLayoutChg chg="del">
          <pc:chgData name="Josephine Bejeryd" userId="24d0d185-04d0-4d32-98e5-40d5dba5a3ee" providerId="ADAL" clId="{2541FD56-243C-469A-96C2-7D497322A694}" dt="2020-11-10T07:40:11.975" v="44" actId="47"/>
          <pc:sldLayoutMkLst>
            <pc:docMk/>
            <pc:sldMasterMk cId="1950071404" sldId="2147483660"/>
            <pc:sldLayoutMk cId="1066885970" sldId="2147483665"/>
          </pc:sldLayoutMkLst>
        </pc:sldLayoutChg>
      </pc:sldMasterChg>
    </pc:docChg>
  </pc:docChgLst>
  <pc:docChgLst>
    <pc:chgData name="Victor Jonson" userId="3226f856d805f04b" providerId="LiveId" clId="{D7373528-FAFF-49BB-BC02-D7CE419B28C1}"/>
    <pc:docChg chg="modSld">
      <pc:chgData name="Victor Jonson" userId="3226f856d805f04b" providerId="LiveId" clId="{D7373528-FAFF-49BB-BC02-D7CE419B28C1}" dt="2020-10-28T17:55:04.628" v="64" actId="20577"/>
      <pc:docMkLst>
        <pc:docMk/>
      </pc:docMkLst>
      <pc:sldChg chg="modSp mod">
        <pc:chgData name="Victor Jonson" userId="3226f856d805f04b" providerId="LiveId" clId="{D7373528-FAFF-49BB-BC02-D7CE419B28C1}" dt="2020-10-28T17:55:04.628" v="64" actId="20577"/>
        <pc:sldMkLst>
          <pc:docMk/>
          <pc:sldMk cId="1403257179" sldId="257"/>
        </pc:sldMkLst>
        <pc:spChg chg="mod">
          <ac:chgData name="Victor Jonson" userId="3226f856d805f04b" providerId="LiveId" clId="{D7373528-FAFF-49BB-BC02-D7CE419B28C1}" dt="2020-10-28T17:55:04.628" v="64" actId="20577"/>
          <ac:spMkLst>
            <pc:docMk/>
            <pc:sldMk cId="1403257179" sldId="257"/>
            <ac:spMk id="2" creationId="{EDC48502-9A7F-40F5-8CD2-23045D0B4B1F}"/>
          </ac:spMkLst>
        </pc:spChg>
      </pc:sldChg>
      <pc:sldChg chg="modSp mod">
        <pc:chgData name="Victor Jonson" userId="3226f856d805f04b" providerId="LiveId" clId="{D7373528-FAFF-49BB-BC02-D7CE419B28C1}" dt="2020-10-28T15:30:31.206" v="18" actId="20577"/>
        <pc:sldMkLst>
          <pc:docMk/>
          <pc:sldMk cId="949376774" sldId="258"/>
        </pc:sldMkLst>
        <pc:spChg chg="mod">
          <ac:chgData name="Victor Jonson" userId="3226f856d805f04b" providerId="LiveId" clId="{D7373528-FAFF-49BB-BC02-D7CE419B28C1}" dt="2020-10-28T15:30:31.206" v="18" actId="20577"/>
          <ac:spMkLst>
            <pc:docMk/>
            <pc:sldMk cId="949376774" sldId="258"/>
            <ac:spMk id="2" creationId="{9272ABF1-B239-4D78-B006-F964D48F54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243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DBEB-35DB-4B32-9087-32B63BC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518C1-2013-42EA-A8C0-F98098C51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1916112"/>
            <a:ext cx="10658475" cy="3025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44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D88B4-7A8C-4A14-B054-33CAC47DA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765175"/>
            <a:ext cx="10658475" cy="3851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487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6FE13C-CB94-4706-9D34-29E35B25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073C61-A20D-46D7-A69F-910284F89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3F7594-D393-405A-A78F-2ED143C1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D6B-DDE3-48DF-AF93-9026CD2ADB4C}" type="datetimeFigureOut">
              <a:rPr lang="sv-SE" smtClean="0"/>
              <a:t>2020-11-10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4FB796-52CE-4259-8306-9736F504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6EE255-5999-4B0C-9586-88D66F99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F2FB-939A-4A02-A4EC-12C3A86AF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88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892B0-58F6-475E-BEEA-656D5D19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728663"/>
            <a:ext cx="10662249" cy="920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DF1E-9B6B-44F2-A156-E61087D1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916114"/>
            <a:ext cx="10663237" cy="3025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6D4A27-D234-4580-B932-380D9B395D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22" y="5367400"/>
            <a:ext cx="1505715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7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350"/>
        </a:lnSpc>
        <a:spcBef>
          <a:spcPts val="0"/>
        </a:spcBef>
        <a:buFontTx/>
        <a:buNone/>
        <a:defRPr sz="295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3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3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ts val="3350"/>
        </a:lnSpc>
        <a:spcBef>
          <a:spcPts val="0"/>
        </a:spcBef>
        <a:buFont typeface="Calibri" panose="020F0502020204030204" pitchFamily="34" charset="0"/>
        <a:buChar char="•"/>
        <a:defRPr sz="295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31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D24644-96FC-4C65-91F7-DA9A55FF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51" y="1100831"/>
            <a:ext cx="10662249" cy="985420"/>
          </a:xfrm>
        </p:spPr>
        <p:txBody>
          <a:bodyPr/>
          <a:lstStyle/>
          <a:p>
            <a:pPr algn="ctr">
              <a:lnSpc>
                <a:spcPts val="6800"/>
              </a:lnSpc>
            </a:pPr>
            <a:r>
              <a:rPr lang="sv-SE" sz="6400" dirty="0"/>
              <a:t>Digital bibelskola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4907F-2B1A-446D-9579-8F877F13A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3429000"/>
            <a:ext cx="10658475" cy="1512888"/>
          </a:xfrm>
        </p:spPr>
        <p:txBody>
          <a:bodyPr/>
          <a:lstStyle/>
          <a:p>
            <a:pPr algn="ctr">
              <a:lnSpc>
                <a:spcPts val="3350"/>
              </a:lnSpc>
            </a:pPr>
            <a:r>
              <a:rPr lang="sv-SE" sz="2950" dirty="0"/>
              <a:t>Gamla testamentet överblick. </a:t>
            </a:r>
          </a:p>
          <a:p>
            <a:pPr algn="ctr">
              <a:lnSpc>
                <a:spcPts val="3350"/>
              </a:lnSpc>
            </a:pPr>
            <a:r>
              <a:rPr lang="sv-SE" dirty="0"/>
              <a:t>H</a:t>
            </a:r>
            <a:r>
              <a:rPr lang="sv-SE" sz="2950" dirty="0"/>
              <a:t>istoria, geografi, böcker och teman.</a:t>
            </a:r>
            <a:endParaRPr lang="sv-SE" dirty="0"/>
          </a:p>
          <a:p>
            <a:pPr algn="ctr">
              <a:lnSpc>
                <a:spcPts val="3350"/>
              </a:lnSpc>
            </a:pPr>
            <a:endParaRPr lang="sv-SE" sz="2950" dirty="0"/>
          </a:p>
          <a:p>
            <a:pPr algn="ctr">
              <a:lnSpc>
                <a:spcPts val="3350"/>
              </a:lnSpc>
            </a:pPr>
            <a:r>
              <a:rPr lang="sv-SE" sz="2950" dirty="0"/>
              <a:t>Studium </a:t>
            </a:r>
            <a:r>
              <a:rPr lang="sv-SE" dirty="0"/>
              <a:t>4</a:t>
            </a:r>
            <a:endParaRPr lang="sv-SE" sz="2950" dirty="0"/>
          </a:p>
        </p:txBody>
      </p:sp>
    </p:spTree>
    <p:extLst>
      <p:ext uri="{BB962C8B-B14F-4D97-AF65-F5344CB8AC3E}">
        <p14:creationId xmlns:p14="http://schemas.microsoft.com/office/powerpoint/2010/main" val="32316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9E82F0-212A-4CAD-8B1E-F70E05A4C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2" y="5524107"/>
            <a:ext cx="10587777" cy="556181"/>
          </a:xfrm>
        </p:spPr>
        <p:txBody>
          <a:bodyPr/>
          <a:lstStyle/>
          <a:p>
            <a:pPr marL="0" lvl="1" indent="0" algn="ctr">
              <a:lnSpc>
                <a:spcPct val="100000"/>
              </a:lnSpc>
              <a:buNone/>
            </a:pPr>
            <a:r>
              <a:rPr lang="en-US" sz="3200" dirty="0"/>
              <a:t>1 Mos 3: </a:t>
            </a:r>
            <a:r>
              <a:rPr lang="en-US" sz="3200" dirty="0" err="1"/>
              <a:t>Vad</a:t>
            </a:r>
            <a:r>
              <a:rPr lang="en-US" sz="3200" dirty="0"/>
              <a:t> </a:t>
            </a:r>
            <a:r>
              <a:rPr lang="en-US" sz="3200" dirty="0" err="1"/>
              <a:t>gick</a:t>
            </a:r>
            <a:r>
              <a:rPr lang="en-US" sz="3200" dirty="0"/>
              <a:t> </a:t>
            </a:r>
            <a:r>
              <a:rPr lang="en-US" sz="3200" dirty="0" err="1"/>
              <a:t>fel</a:t>
            </a:r>
            <a:r>
              <a:rPr lang="en-US" sz="3200" dirty="0"/>
              <a:t>?</a:t>
            </a:r>
            <a:endParaRPr lang="sv-SE" i="0" dirty="0">
              <a:effectLst/>
            </a:endParaRPr>
          </a:p>
          <a:p>
            <a:pPr marL="0" lvl="1" indent="0">
              <a:buNone/>
            </a:pPr>
            <a:endParaRPr lang="sv-SE" dirty="0"/>
          </a:p>
          <a:p>
            <a:pPr lvl="1"/>
            <a:endParaRPr lang="sv-SE" dirty="0"/>
          </a:p>
        </p:txBody>
      </p:sp>
      <p:pic>
        <p:nvPicPr>
          <p:cNvPr id="3" name="Picture 2" descr="Föreläsningar om Bibeln: Paradismyten | Samtiden.com">
            <a:extLst>
              <a:ext uri="{FF2B5EF4-FFF2-40B4-BE49-F238E27FC236}">
                <a16:creationId xmlns:a16="http://schemas.microsoft.com/office/drawing/2014/main" id="{58087D02-174E-49F4-9399-63604B9E1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676"/>
          <a:stretch/>
        </p:blipFill>
        <p:spPr bwMode="auto">
          <a:xfrm>
            <a:off x="1184163" y="641032"/>
            <a:ext cx="9823673" cy="43544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5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9E82F0-212A-4CAD-8B1E-F70E05A4C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2" y="5524107"/>
            <a:ext cx="10587777" cy="556181"/>
          </a:xfrm>
        </p:spPr>
        <p:txBody>
          <a:bodyPr/>
          <a:lstStyle/>
          <a:p>
            <a:pPr marL="0" lvl="1" indent="0" algn="ctr">
              <a:lnSpc>
                <a:spcPct val="100000"/>
              </a:lnSpc>
              <a:buNone/>
            </a:pPr>
            <a:r>
              <a:rPr lang="sv-SE" sz="3200" dirty="0"/>
              <a:t>Hjälper dessa dig?</a:t>
            </a:r>
            <a:endParaRPr lang="sv-SE" i="0" dirty="0">
              <a:effectLst/>
            </a:endParaRPr>
          </a:p>
          <a:p>
            <a:pPr marL="0" lvl="1" indent="0">
              <a:buNone/>
            </a:pPr>
            <a:endParaRPr lang="sv-SE" dirty="0"/>
          </a:p>
          <a:p>
            <a:pPr lvl="1"/>
            <a:endParaRPr lang="sv-SE" dirty="0"/>
          </a:p>
        </p:txBody>
      </p:sp>
      <p:pic>
        <p:nvPicPr>
          <p:cNvPr id="5" name="Picture 6" descr="Orgasm eve eden GIF - Find on GIFER">
            <a:extLst>
              <a:ext uri="{FF2B5EF4-FFF2-40B4-BE49-F238E27FC236}">
                <a16:creationId xmlns:a16="http://schemas.microsoft.com/office/drawing/2014/main" id="{0C7D915D-2803-4217-A179-EF42E4E4F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r="5420" b="-2"/>
          <a:stretch/>
        </p:blipFill>
        <p:spPr bwMode="auto">
          <a:xfrm>
            <a:off x="895335" y="1572521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yndafallet – Wikipedia">
            <a:extLst>
              <a:ext uri="{FF2B5EF4-FFF2-40B4-BE49-F238E27FC236}">
                <a16:creationId xmlns:a16="http://schemas.microsoft.com/office/drawing/2014/main" id="{4302DA4A-18A0-4D3D-B5D6-3728B892C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5" r="4" b="12497"/>
          <a:stretch/>
        </p:blipFill>
        <p:spPr bwMode="auto">
          <a:xfrm>
            <a:off x="4610100" y="1572521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dam, Eve And A Snake With A Computer In Its Mouth » Etoon Cartoons">
            <a:extLst>
              <a:ext uri="{FF2B5EF4-FFF2-40B4-BE49-F238E27FC236}">
                <a16:creationId xmlns:a16="http://schemas.microsoft.com/office/drawing/2014/main" id="{7DFAD6E5-8BF6-42D3-8548-4B43C50DA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 bwMode="auto">
          <a:xfrm>
            <a:off x="8324864" y="1572521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72ABF1-B239-4D78-B006-F964D48F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923067"/>
            <a:ext cx="4087306" cy="20524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Skammen</a:t>
            </a:r>
            <a:br>
              <a:rPr lang="en-US" sz="5400" dirty="0"/>
            </a:br>
            <a:r>
              <a:rPr lang="en-US" sz="5400" dirty="0" err="1"/>
              <a:t>skulden</a:t>
            </a:r>
            <a:endParaRPr lang="en-US" sz="5400" dirty="0"/>
          </a:p>
        </p:txBody>
      </p:sp>
      <p:pic>
        <p:nvPicPr>
          <p:cNvPr id="3074" name="Picture 2" descr="Adam och Evas historicitet är faktiskt ingen liten sak">
            <a:extLst>
              <a:ext uri="{FF2B5EF4-FFF2-40B4-BE49-F238E27FC236}">
                <a16:creationId xmlns:a16="http://schemas.microsoft.com/office/drawing/2014/main" id="{11203B12-FD66-4AC9-A5E2-15DE294FEB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r="1622" b="-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ås cykeln på rätt sätt! | Sportamore Magazine">
            <a:extLst>
              <a:ext uri="{FF2B5EF4-FFF2-40B4-BE49-F238E27FC236}">
                <a16:creationId xmlns:a16="http://schemas.microsoft.com/office/drawing/2014/main" id="{94A6C33E-F0CC-4AEC-8EA0-1275D7EFF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r="589" b="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Would Jeb Bush kill the baby Adolf Hitler given the chance? 'Hell yeah!' |  Jeb Bush | The Guardian">
            <a:extLst>
              <a:ext uri="{FF2B5EF4-FFF2-40B4-BE49-F238E27FC236}">
                <a16:creationId xmlns:a16="http://schemas.microsoft.com/office/drawing/2014/main" id="{5590ACD7-AD4A-4744-9A4C-CCD56A5A0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r="2" b="2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msterdam Red Light District Walking Tour">
            <a:extLst>
              <a:ext uri="{FF2B5EF4-FFF2-40B4-BE49-F238E27FC236}">
                <a16:creationId xmlns:a16="http://schemas.microsoft.com/office/drawing/2014/main" id="{DEB3B52C-6B22-4EDA-B029-AC66A3DD2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r="10608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6D8911D-FBEB-4813-A2DB-117F4A65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2211704"/>
            <a:ext cx="2807208" cy="2944758"/>
          </a:xfrm>
        </p:spPr>
        <p:txBody>
          <a:bodyPr>
            <a:normAutofit/>
          </a:bodyPr>
          <a:lstStyle/>
          <a:p>
            <a:r>
              <a:rPr lang="sv-SE" sz="5400" dirty="0"/>
              <a:t>Synd</a:t>
            </a:r>
            <a:br>
              <a:rPr lang="sv-SE" sz="5400" dirty="0"/>
            </a:br>
            <a:r>
              <a:rPr lang="sv-SE" sz="5400" dirty="0"/>
              <a:t>Död</a:t>
            </a:r>
            <a:br>
              <a:rPr lang="sv-SE" sz="5400" dirty="0"/>
            </a:br>
            <a:r>
              <a:rPr lang="sv-SE" sz="5400" dirty="0"/>
              <a:t>Ondska</a:t>
            </a:r>
          </a:p>
        </p:txBody>
      </p:sp>
      <p:pic>
        <p:nvPicPr>
          <p:cNvPr id="4102" name="Picture 6" descr="Vad är passande att göra på en kyrkogård?” - Sydsvenskan">
            <a:extLst>
              <a:ext uri="{FF2B5EF4-FFF2-40B4-BE49-F238E27FC236}">
                <a16:creationId xmlns:a16="http://schemas.microsoft.com/office/drawing/2014/main" id="{CA7EF460-8AD5-4ECC-989F-910B7C454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0" b="-1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44092"/>
      </p:ext>
    </p:extLst>
  </p:cSld>
  <p:clrMapOvr>
    <a:masterClrMapping/>
  </p:clrMapOvr>
</p:sld>
</file>

<file path=ppt/theme/theme1.xml><?xml version="1.0" encoding="utf-8"?>
<a:theme xmlns:a="http://schemas.openxmlformats.org/drawingml/2006/main" name="Mint / Mörkblå">
  <a:themeElements>
    <a:clrScheme name="BILDA_2018">
      <a:dk1>
        <a:srgbClr val="0C2E52"/>
      </a:dk1>
      <a:lt1>
        <a:sysClr val="window" lastClr="FFFFFF"/>
      </a:lt1>
      <a:dk2>
        <a:srgbClr val="351539"/>
      </a:dk2>
      <a:lt2>
        <a:srgbClr val="FFFFFF"/>
      </a:lt2>
      <a:accent1>
        <a:srgbClr val="F8C6C5"/>
      </a:accent1>
      <a:accent2>
        <a:srgbClr val="FFE0B4"/>
      </a:accent2>
      <a:accent3>
        <a:srgbClr val="C9E2C5"/>
      </a:accent3>
      <a:accent4>
        <a:srgbClr val="ADDDF0"/>
      </a:accent4>
      <a:accent5>
        <a:srgbClr val="60CC8E"/>
      </a:accent5>
      <a:accent6>
        <a:srgbClr val="7D649E"/>
      </a:accent6>
      <a:hlink>
        <a:srgbClr val="000000"/>
      </a:hlink>
      <a:folHlink>
        <a:srgbClr val="FFFFFF"/>
      </a:folHlink>
    </a:clrScheme>
    <a:fontScheme name="BILDA_2018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da_PPT_mall_v2" id="{5F1B1A21-F55B-4FFB-AB27-219844B0081C}" vid="{527EF36F-C91C-45C7-B35A-7A55CCB99C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36</Words>
  <Application>Microsoft Office PowerPoint</Application>
  <PresentationFormat>Bredbild</PresentationFormat>
  <Paragraphs>9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Georgia</vt:lpstr>
      <vt:lpstr>Mint / Mörkblå</vt:lpstr>
      <vt:lpstr>Digital bibelskola</vt:lpstr>
      <vt:lpstr>PowerPoint-presentation</vt:lpstr>
      <vt:lpstr>PowerPoint-presentation</vt:lpstr>
      <vt:lpstr>Skammen skulden</vt:lpstr>
      <vt:lpstr>Synd Död Ondska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Mos 3:Eller Hu det gick fel.</dc:title>
  <dc:creator>Victor Jonson</dc:creator>
  <cp:lastModifiedBy>Josephine Bejeryd</cp:lastModifiedBy>
  <cp:revision>1</cp:revision>
  <dcterms:created xsi:type="dcterms:W3CDTF">2020-10-28T13:16:07Z</dcterms:created>
  <dcterms:modified xsi:type="dcterms:W3CDTF">2020-11-10T07:41:14Z</dcterms:modified>
</cp:coreProperties>
</file>