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7" r:id="rId18"/>
    <p:sldId id="272" r:id="rId19"/>
    <p:sldId id="273" r:id="rId20"/>
    <p:sldId id="274" r:id="rId21"/>
    <p:sldId id="275" r:id="rId22"/>
    <p:sldId id="276"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FCC"/>
          </a:solidFill>
        </a:fill>
      </a:tcStyle>
    </a:wholeTbl>
    <a:band2H>
      <a:tcTxStyle/>
      <a:tcStyle>
        <a:tcBdr/>
        <a:fill>
          <a:solidFill>
            <a:srgbClr val="F1F7E7"/>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6CB"/>
          </a:solidFill>
        </a:fill>
      </a:tcStyle>
    </a:wholeTbl>
    <a:band2H>
      <a:tcTxStyle/>
      <a:tcStyle>
        <a:tcBdr/>
        <a:fill>
          <a:solidFill>
            <a:srgbClr val="FCECE7"/>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F0DF"/>
          </a:solidFill>
        </a:fill>
      </a:tcStyle>
    </a:wholeTbl>
    <a:band2H>
      <a:tcTxStyle/>
      <a:tcStyle>
        <a:tcBdr/>
        <a:fill>
          <a:solidFill>
            <a:srgbClr val="EAF7F0"/>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8503"/>
  </p:normalViewPr>
  <p:slideViewPr>
    <p:cSldViewPr snapToGrid="0" snapToObjects="1">
      <p:cViewPr varScale="1">
        <p:scale>
          <a:sx n="77" d="100"/>
          <a:sy n="77" d="100"/>
        </p:scale>
        <p:origin x="-1384" y="-9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1143000" y="685800"/>
            <a:ext cx="4572000" cy="3429000"/>
          </a:xfrm>
          <a:prstGeom prst="rect">
            <a:avLst/>
          </a:prstGeom>
        </p:spPr>
        <p:txBody>
          <a:bodyPr/>
          <a:lstStyle/>
          <a:p>
            <a:endParaRPr/>
          </a:p>
        </p:txBody>
      </p:sp>
      <p:sp>
        <p:nvSpPr>
          <p:cNvPr id="257" name="Shape 2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47834437"/>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rPr lang="sv-SE" dirty="0" smtClean="0"/>
              <a:t>Denna presentation av </a:t>
            </a:r>
            <a:r>
              <a:rPr lang="sv-SE" dirty="0" err="1" smtClean="0"/>
              <a:t>Laudato</a:t>
            </a:r>
            <a:r>
              <a:rPr lang="sv-SE" baseline="0" dirty="0" smtClean="0"/>
              <a:t> si’ är</a:t>
            </a:r>
            <a:r>
              <a:rPr lang="sv-SE" dirty="0" smtClean="0"/>
              <a:t> </a:t>
            </a:r>
            <a:r>
              <a:rPr lang="sv-SE" dirty="0"/>
              <a:t>ett underlag för församlingar där kristna inbjuds till en process genom tre dagars arbete med påve Franciskus’ miljöencyklika: Dessa tre dagar har vi kallat Eftertankens Dag, Försoningens Dag och Dagen för en ny början. Denna </a:t>
            </a:r>
            <a:r>
              <a:rPr lang="sv-SE" dirty="0" err="1"/>
              <a:t>PowerPoint</a:t>
            </a:r>
            <a:r>
              <a:rPr lang="sv-SE" dirty="0"/>
              <a:t>-presentation inleder Eftertankens dag, och ger en kort presentation av inledningen till </a:t>
            </a:r>
            <a:r>
              <a:rPr lang="sv-SE" dirty="0" err="1"/>
              <a:t>Laudato</a:t>
            </a:r>
            <a:r>
              <a:rPr lang="sv-SE" dirty="0"/>
              <a:t> </a:t>
            </a:r>
            <a:r>
              <a:rPr lang="sv-SE" dirty="0" smtClean="0"/>
              <a:t>Si'</a:t>
            </a:r>
            <a:r>
              <a:rPr lang="sv-SE" dirty="0"/>
              <a:t>, kapitel 1 och 2.</a:t>
            </a:r>
          </a:p>
          <a:p>
            <a:endParaRPr lang="sv-S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rPr lang="sv-SE" dirty="0"/>
              <a:t>Redan i det andra kapitlet visar sig påve Franciskus nytänkande när det gäller att hantera miljöproblem.</a:t>
            </a:r>
          </a:p>
          <a:p>
            <a:endParaRPr lang="sv-SE" dirty="0"/>
          </a:p>
          <a:p>
            <a:r>
              <a:rPr lang="sv-SE" dirty="0"/>
              <a:t>Påven påpekar att alla slags mänsklig visdom måste utnyttjas, både teknisk-vetenskapliga och religiösa insikter. Speciellt inom etikområdet har religionerna mycket att bidra med. Vår kristna tro innebär att vi har ekologiska skyldigheter. (LS 62-64)</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rPr lang="sv-SE" dirty="0"/>
              <a:t>Franciskus lyfter sedan fram de stora berättelser i Bibeln som säger något om människans förhållande till Gud och till världen.</a:t>
            </a:r>
          </a:p>
          <a:p>
            <a:r>
              <a:rPr lang="sv-SE" dirty="0"/>
              <a:t>Skapelseberättelserna visar att människan är en viktig del av Guds plan.</a:t>
            </a:r>
          </a:p>
          <a:p>
            <a:r>
              <a:rPr lang="sv-SE" dirty="0"/>
              <a:t>Historierna om syndafallet och Kain och Abel visar hur vi människor har brutit med Gud.</a:t>
            </a:r>
          </a:p>
          <a:p>
            <a:r>
              <a:rPr lang="sv-SE" dirty="0"/>
              <a:t>Berättelsen om Noa är en berättelse om hopp.</a:t>
            </a:r>
          </a:p>
          <a:p>
            <a:r>
              <a:rPr lang="sv-SE" dirty="0"/>
              <a:t>I psalmerna upplever vi hur mänskligheten vänder sig till Skaparen med lovsång och vördnad och i profetböckerna ser vi hur människor i kristider vänder sig till Gud för hjälp.</a:t>
            </a:r>
          </a:p>
          <a:p>
            <a:endParaRPr lang="sv-SE" dirty="0"/>
          </a:p>
          <a:p>
            <a:r>
              <a:rPr lang="sv-SE" dirty="0"/>
              <a:t>Påven ger en kort förklaring till var och en av texterna ovan.</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r>
              <a:rPr lang="sv-SE" dirty="0"/>
              <a:t>Skapelseberättelserna visar att människan är en viktig del av Guds plan, omfamnad med sin kärlek alltifrån de första människornas skapelse. Bibeln lär oss att människan skapas av kärlek, som Guds avbild (jfr 1 Mos 1:26). Den visar oss vilken oändlig värdighet varje människa äger. Alla är eftertraktade, älskade och behövda, som påven Benedict sade i sitt första tal i april 2005.</a:t>
            </a:r>
          </a:p>
          <a:p>
            <a:endParaRPr lang="sv-SE" dirty="0"/>
          </a:p>
          <a:p>
            <a:r>
              <a:rPr lang="sv-SE" dirty="0"/>
              <a:t>Den mänskliga existensen bygger på tre grundläggande förhållanden som är nära besläktade med varandra: förhållandet till Gud, till ens nästa och till jorden. Hos Franciskus av Assisi ser vi hur människan kan återfå denna ursprungliga harmoni. Påve Franciskus ber oss att vara medvetna om att Guds uppmaning till de första människorna att härska över jorden inte på något sätt motiverar en absolut dominans över alla andra varelser. Däremot har Gud ålagt människor att "odla och ta hand om" världens trädgård (jfr 1 Mos 2:15), dvs. odla, plöja, odla och vårda, övervaka, bevara och underhålla. Förhållandet mellan människorna och naturen måste karakteriseras av ansvarsfull ömsesidighet. (LS 66-69)</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r>
              <a:rPr lang="sv-SE" dirty="0"/>
              <a:t>När vi människor förklarar oss inte behöva Gud, går saker och ting fel. Syndafallet, där människorna frestades att misstro Guds goda avsikter, förstörde harmonin mellan Gud, människan och skapelsen, och döden blev en del av människans jordiska tillvaro. Genom syndafallet, då Adam och Eva bröt mot Guds bud och åt av det förbjudna trädet, bröts människans tre grundläggande förhållanden: förhållandet till Gud, till vår nästa och till jorden. Det är vår synd, vår olydnad mot Gud som orsakar brottet. Berättelsen om Kain och Abel visar individen att det att försumma ansvaret för sin nästa, vars trygghet och välgång var och en ansvarar för, förstör den inre relationen med sig själv, sin nästa, Gud och jorden. Utan rättvisa i våra relationer hotas allt liv. (LS 70)</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rPr lang="sv-SE" dirty="0"/>
              <a:t>Berättelsen om Noa och syndafloden berättar just detta: Gud hotar att göra slut på mänskligheten eftersom den har misslyckats att upprätthålla rättvisa och fred och istället fyllde jorden med våld. Hur sant är inte detta också tillämpat på vår tid! Allt ingår i en ömsesidig relation. Äkta omsorg om våra egna liv och vår relation med naturen kan inte åtskiljas från broderskap, rättvisa och trofasthet till våra medmänniskor.</a:t>
            </a:r>
          </a:p>
          <a:p>
            <a:endParaRPr lang="sv-SE" dirty="0"/>
          </a:p>
          <a:p>
            <a:r>
              <a:rPr lang="sv-SE" dirty="0"/>
              <a:t>Samtidigt bär berättelsen om Noa hopp: Noa förblev rättvis och rättfärdig. Genom honom kunde Gud öppna en väg till frälsning för mänskligheten. Det räcker med en bra man för att hoppet skall kunna bestå. (LS 71)</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xfrm>
            <a:off x="381000" y="685800"/>
            <a:ext cx="6096000" cy="3429000"/>
          </a:xfrm>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r>
              <a:rPr lang="sv-SE" sz="1200" dirty="0">
                <a:effectLst/>
                <a:latin typeface="+mj-lt"/>
                <a:ea typeface="+mj-ea"/>
                <a:cs typeface="+mj-cs"/>
                <a:sym typeface="Calibri"/>
              </a:rPr>
              <a:t>Franciskus är en stor förebild när det gäller omsorg om djur och natur. Han är skyddshelgon för hela skapelsen, också för dem som arbetar inom ekologin. Han brydde sig också särskilt om de fattiga. Han älskade, han var en mystiker som levde i djup harmoni med Gud, med naturen, med djuren och med sina nästa. Varje del av skapelsen var han förenad med genom ett ömhetens band. Världen var för honom ett jublande mysterium som ska kontempleras med glädje och lovprisning.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xfrm>
            <a:off x="381000" y="685800"/>
            <a:ext cx="6096000" cy="3429000"/>
          </a:xfrm>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r>
              <a:rPr lang="sv-SE" dirty="0" smtClean="0"/>
              <a:t>Franciskus är en stor förebild när det gäller omsorg om djur och natur. Han är skyddshelgon för hela skapelsen, också för dem som arbetar inom ekologin. Han brydde sig också särskilt om de fattiga. Han älskade, han var en mystiker som levde i djup harmoni med Gud, med naturen, med djuren och med sina nästa. Varje del av skapelsen var han förenad med genom ett ömhetens band. Världen var för honom ett jublande mysterium som ska kontempleras med glädje och lovprisning.</a:t>
            </a:r>
            <a:endParaRPr dirty="0"/>
          </a:p>
        </p:txBody>
      </p:sp>
    </p:spTree>
    <p:extLst>
      <p:ext uri="{BB962C8B-B14F-4D97-AF65-F5344CB8AC3E}">
        <p14:creationId xmlns:p14="http://schemas.microsoft.com/office/powerpoint/2010/main" val="1342037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rPr lang="sv-SE" dirty="0" smtClean="0"/>
              <a:t>Franciskus solsång visar en närhet och kärlek till allt skapat.</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rPr lang="sv-SE" dirty="0"/>
              <a:t>Sedan kommer vi till ett avsnitt som Franciskus har kallat "Universums mysterium och skapelsens budskap", där han belyser hur vi kan känna igen Guds avtryck i hela skapelsen.</a:t>
            </a:r>
          </a:p>
          <a:p>
            <a:endParaRPr lang="sv-SE" dirty="0"/>
          </a:p>
          <a:p>
            <a:r>
              <a:rPr lang="sv-SE" dirty="0"/>
              <a:t>Guds Ande har fyllt tillvaron med möjligheter, därför kan något nytt alltid komma ut ur tingens inre. (LS 80) Hela det materiella universum är ett uttryck för Guds kärlek, hans gränslösa ömhet för oss. Jorden, vattnen, bergen: Allt är Guds ömhetsbetygelse. (LS 84)</a:t>
            </a:r>
          </a:p>
          <a:p>
            <a:r>
              <a:rPr lang="sv-SE" dirty="0"/>
              <a:t>Gud har skrivit en skön bok "vars bokstäver är mångfalden av skapade ting som existerar i universum", som Johannes Paulus II uttryckte det i sin generalaudiens den 30 januari 2002.</a:t>
            </a:r>
          </a:p>
          <a:p>
            <a:r>
              <a:rPr lang="sv-SE" dirty="0"/>
              <a:t>Universums slutgiltiga mål är Guds fullhet, då allt uppnåtts genom den uppståndne Kristus, centrum för den universella mognadsprocessen. Så vi människor är inte andra varelsers mål och syfte. Snarare går alla framåt tillsammans med oss ​​och genom oss mot ett gemensamt mål som är Gud (...). (LS 83)</a:t>
            </a:r>
          </a:p>
          <a:p>
            <a:endParaRPr lang="sv-SE" dirty="0"/>
          </a:p>
          <a:p>
            <a:r>
              <a:rPr lang="sv-SE" dirty="0"/>
              <a:t>Samtidigt påminner Franciskus oss om följande: Känslan av djup enhet med andra varelser i naturen är inte genuin om vi inte också hyser ömhet, medkänsla och omsorg om våra medmänniskor. (LS 91)</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rPr lang="sv-SE" dirty="0"/>
              <a:t>Jorden är ett gemensamt arv vars frukter är avsedda för alla. Varje ekologisk idé måste därför införliva ett socialt perspektiv som tar hänsyn till de grundläggande rättigheterna för fattiga och mindre gynnade. (LS 93)</a:t>
            </a:r>
          </a:p>
          <a:p>
            <a:endParaRPr lang="sv-SE" dirty="0"/>
          </a:p>
          <a:p>
            <a:r>
              <a:rPr lang="sv-SE" dirty="0"/>
              <a:t>Påve Johannes Paulus II förklarade att kyrkan försvarar privat egendom, men hon lär inte desto mindre att det alltid finns ett "socialt ansvar" med all privategendom, så att tillgångarna kan tjäna det allmänna syfte som Gud har satt för dem. Han erinrade också om att det inte är i enlighet med Guds plan att denna gåva hanteras så att den bara tjänar några få. (LS 93)</a:t>
            </a:r>
          </a:p>
          <a:p>
            <a:endParaRPr lang="sv-SE" dirty="0"/>
          </a:p>
          <a:p>
            <a:r>
              <a:rPr lang="sv-SE" dirty="0"/>
              <a:t>Miljön tillhör det gemensamma goda. Om vi ​​gör något till vårt eget är det bara för att hantera det för det allmänna bästa. Nya Zeelands biskopar ställde den tankeväckande frågan om vad budet att "inte döda" betyder när 20% av världens befolkning förbrukar resurser i en sådan utsträckning att de berövar fattiga nationer och kommande generationer vad de behöver för att kunna överleva. (LS 95)</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lang="sv-SE" dirty="0"/>
              <a:t>Så här ser dagens program ut:</a:t>
            </a:r>
          </a:p>
          <a:p>
            <a:endParaRPr lang="sv-SE" dirty="0"/>
          </a:p>
          <a:p>
            <a:r>
              <a:rPr lang="sv-SE" dirty="0"/>
              <a:t>Vi bekantar oss med de två första kapitlen och diskuterar dem tillsammans. Därefter arbetar vi i grupper. Så går vi till sakramentstillbedjan för att ställa oss inför Gud och lyssna till hans ord. Därefter har vi ett kort samtal, och bestämmer praktiska handlingar som vårdar sig om både människa och miljö.</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rPr lang="sv-SE" dirty="0"/>
              <a:t>Franciskus avslutar det andra kapitlet med en reflektion över vad vi kan lära oss av att se på livet med Jesu blick.</a:t>
            </a:r>
          </a:p>
          <a:p>
            <a:endParaRPr lang="sv-SE" dirty="0"/>
          </a:p>
          <a:p>
            <a:r>
              <a:rPr lang="sv-SE" dirty="0"/>
              <a:t>Jesus förhöll sig till Gud som fadern och skaparen av allt. (LS 96)</a:t>
            </a:r>
          </a:p>
          <a:p>
            <a:r>
              <a:rPr lang="sv-SE" dirty="0"/>
              <a:t>Jesus bjöd lärjungarna att se skönheten i världen eftersom han själv var i ständig kontakt med naturen och betraktade den med en blick full av kärlek och förundran. ”Se på ängens liljor, hur de växer. De arbetar inte och spinner inte. Men jag säger er: inte ens Salomo i all sin prakt var klädd som en av dem”(Matt 6: 28b-30)</a:t>
            </a:r>
          </a:p>
          <a:p>
            <a:endParaRPr lang="sv-SE" dirty="0"/>
          </a:p>
          <a:p>
            <a:r>
              <a:rPr lang="sv-SE" dirty="0"/>
              <a:t>I kristen verklighetsförståelse skapas allt av Kristus och till Kristus alltifrån begynnelsen. Han blir människa och går in i det skapade världsalltet, förenar sitt öde med det ända till korset. (LS 99)</a:t>
            </a:r>
          </a:p>
          <a:p>
            <a:endParaRPr lang="sv-SE" dirty="0"/>
          </a:p>
          <a:p>
            <a:r>
              <a:rPr lang="sv-SE" dirty="0"/>
              <a:t>Nya testamentet visar oss Jesus som den uppståndne och förhärligade, närvarande i hela skapelsen genom sitt universella herravälde. Detta pekar på tidens slut, när Sonen kommer att överlämna allt till Fadern så att "Gud ska bli allt i alla" (1 Kor 15:28). Varelserna i denna värld framträder inte längre som ren natur, för den Uppståndne omsluter dem mystiskt och leder dem mot deras slutliga fullkomning. (LS 100)</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20343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rPr lang="sv-SE" dirty="0"/>
              <a:t>Påve Franciskus inleder sin encyklika om omsorgen om vårt gemensamma hem med orden "</a:t>
            </a:r>
            <a:r>
              <a:rPr lang="sv-SE" dirty="0" err="1"/>
              <a:t>Laudato</a:t>
            </a:r>
            <a:r>
              <a:rPr lang="sv-SE" dirty="0"/>
              <a:t> si'" – "Lovad vare du, min Herre", från Franciskus av Assisi "Solsång", och därmed ger påven det perspektiv som visar hur vi bör närma oss frågan om miljöförstöringen: Vi måste ha blicken fästad på Gud och handla i enlighet med Guds förväntningar. (LS 1)</a:t>
            </a:r>
          </a:p>
          <a:p>
            <a:endParaRPr lang="sv-SE" dirty="0"/>
          </a:p>
          <a:p>
            <a:r>
              <a:rPr lang="sv-SE" dirty="0"/>
              <a:t>I denna encyklika inbjuder påve Franciskus varje människa på jorden till ett samtal om hur vi bättre kan ta vara på vår planet. Var och en ombedes att delta med sin särskilda insikt, erfarenhet och idé. Så låt oss sätta igång! (LS 3)</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rPr lang="sv-SE" dirty="0"/>
              <a:t>«Lovad vare du, min Herre, för vår syster, moder Jord, som föder oss och bär oss och framalstrar allehanda frukter och färgrika blomster och örter.» Denna syster ropar nu till oss om de skador vi åsamkat henne genom oansvarigt bruk och missbruk av de gåvor Gud har skänkt henne. Eftersom vi har skadat vår syster, moder Jord, måste vi nu finna ett nytt förhållningssätt. Påven inbjuder oss alla till en dialog, ett samtal, om har vi skall komma på rätt väg.</a:t>
            </a:r>
          </a:p>
          <a:p>
            <a:endParaRPr lang="sv-SE" dirty="0"/>
          </a:p>
          <a:p>
            <a:r>
              <a:rPr lang="sv-SE" dirty="0"/>
              <a:t>Påven framhåller den helige Franciskus av Assisi som exempel på hur en människa kan leva i fullständig harmoni med skapelseverket. Vi är alla kallade att följa i Franciskus av Assisi fotspår   – hans ödmjuka erkännande av Gud som Skapare och Far till hela det förunderliga skapelseverket är en nyckel till att förstå hur vi framledes skall handla.</a:t>
            </a:r>
          </a:p>
          <a:p>
            <a:endParaRPr lang="sv-SE" dirty="0"/>
          </a:p>
          <a:p>
            <a:r>
              <a:rPr lang="sv-SE" dirty="0"/>
              <a:t>Påve Franciskus encyklika handlar lika mycket om vad som försiggår inne i oss människor som om vad som sker med den yttre miljön. Det är direkt felaktigt att kalla </a:t>
            </a:r>
            <a:r>
              <a:rPr lang="sv-SE" dirty="0" err="1"/>
              <a:t>Laudato</a:t>
            </a:r>
            <a:r>
              <a:rPr lang="sv-SE" dirty="0"/>
              <a:t> si' en ren klimat- eller miljöskrivelse. Redan i det andra avsnittet sätter påven tonen för hur vi finner orsakerna till vår tids omfattande miljöförstöring, men också till de skadade relationerna oss människor emellan och emellan oss och Gud – vi finner dem i människans hjärta, skadat av synden. (LS 2) </a:t>
            </a:r>
          </a:p>
          <a:p>
            <a:endParaRPr lang="sv-S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rPr lang="sv-SE" dirty="0"/>
              <a:t>I </a:t>
            </a:r>
            <a:r>
              <a:rPr lang="sv-SE" dirty="0" err="1"/>
              <a:t>Laudato</a:t>
            </a:r>
            <a:r>
              <a:rPr lang="sv-SE" dirty="0"/>
              <a:t> si' ansluter påve Franciskus till sina företrädares omsorger om jordens fysiska och sociala miljö.</a:t>
            </a:r>
          </a:p>
          <a:p>
            <a:endParaRPr lang="sv-SE" dirty="0"/>
          </a:p>
          <a:p>
            <a:r>
              <a:rPr lang="sv-SE" dirty="0"/>
              <a:t>Genom hela </a:t>
            </a:r>
            <a:r>
              <a:rPr lang="sv-SE" dirty="0" err="1"/>
              <a:t>Laudato</a:t>
            </a:r>
            <a:r>
              <a:rPr lang="sv-SE" dirty="0"/>
              <a:t> si' återfinner vi tankarna från det Andra Vatikankonciliet, Johannes XXIII, Paulus VI, Johannes Paulus II och Benedikt XVI. Franciskus återvänder till sina föregångares nyckelord och vidareutvecklar dem i </a:t>
            </a:r>
            <a:r>
              <a:rPr lang="sv-SE" dirty="0" err="1"/>
              <a:t>Laudato</a:t>
            </a:r>
            <a:r>
              <a:rPr lang="sv-SE" dirty="0"/>
              <a:t> si'.</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r>
              <a:rPr lang="sv-SE" dirty="0"/>
              <a:t>I </a:t>
            </a:r>
            <a:r>
              <a:rPr lang="sv-SE" dirty="0" err="1"/>
              <a:t>Laudato</a:t>
            </a:r>
            <a:r>
              <a:rPr lang="sv-SE" dirty="0"/>
              <a:t> </a:t>
            </a:r>
            <a:r>
              <a:rPr lang="sv-SE" dirty="0" err="1"/>
              <a:t>si's</a:t>
            </a:r>
            <a:r>
              <a:rPr lang="sv-SE" dirty="0"/>
              <a:t> första kapitel ger påve Franciskus en ögonblicksbild över jordens tillstånd och hur vi människor förhåller oss till den.</a:t>
            </a:r>
          </a:p>
          <a:p>
            <a:endParaRPr lang="sv-SE" dirty="0"/>
          </a:p>
          <a:p>
            <a:r>
              <a:rPr lang="sv-SE" dirty="0"/>
              <a:t>Franciskus: "Innan jag reflekterar över hur tron medför ny motivation och nya krav gällande den värld vi är en del av, vill jag översiktligt beröra det som drabbar vårt gemensamma hem. /.../ Vårt mål är inte att stapla information eller tillfredsställa nyfikenhet utan att bli smärtsamt medvetna, att våga göra det som händer världen till vårt personliga lidande och följaktligen upptäcka vad var och en kan göra åt det." (LS 17, 19)</a:t>
            </a:r>
          </a:p>
          <a:p>
            <a:endParaRPr lang="sv-SE" dirty="0"/>
          </a:p>
          <a:p>
            <a:r>
              <a:rPr lang="sv-SE" dirty="0"/>
              <a:t>Vardagen präglas av allt hastigare tempo, allt större stress.</a:t>
            </a:r>
          </a:p>
          <a:p>
            <a:r>
              <a:rPr lang="sv-SE" dirty="0"/>
              <a:t>Vi bevittnar omfattande miljöförstöring, slit-och-</a:t>
            </a:r>
            <a:r>
              <a:rPr lang="sv-SE" dirty="0" err="1"/>
              <a:t>slängkultur</a:t>
            </a:r>
            <a:r>
              <a:rPr lang="sv-SE" dirty="0"/>
              <a:t> och klimatförändringar. Vi ser naturtillgångarna utnyttjas utan hänsyn till tillgången. </a:t>
            </a:r>
          </a:p>
          <a:p>
            <a:r>
              <a:rPr lang="sv-SE" dirty="0"/>
              <a:t>Vi utrotar växt- och djurarter i skrämmande omfattning.</a:t>
            </a:r>
          </a:p>
          <a:p>
            <a:r>
              <a:rPr lang="sv-SE" dirty="0"/>
              <a:t>Vi bygger städer som orsakar dålig livskvalitet och social utarmning.</a:t>
            </a:r>
          </a:p>
          <a:p>
            <a:r>
              <a:rPr lang="sv-SE" dirty="0"/>
              <a:t>Våra samhällen präglas av sociala orättvisor (LS 20-52)</a:t>
            </a:r>
          </a:p>
          <a:p>
            <a:r>
              <a:rPr lang="sv-SE" dirty="0"/>
              <a:t>Jorden liknar i allt högre grad en soptipp. (LS 20)</a:t>
            </a:r>
          </a:p>
          <a:p>
            <a:r>
              <a:rPr lang="sv-SE" dirty="0"/>
              <a:t>Allt detta p.g.a. mänsklig inverkan.</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r>
              <a:rPr lang="sv-SE" dirty="0"/>
              <a:t>Låt oss se lite närmare på de huvudområden som påven berör:</a:t>
            </a:r>
          </a:p>
          <a:p>
            <a:endParaRPr lang="sv-SE" dirty="0"/>
          </a:p>
          <a:p>
            <a:r>
              <a:rPr lang="sv-SE" dirty="0"/>
              <a:t>01 Luftföroreningar orsakar varaktiga problem för stora grupper av människor. Slit-och-släng-kulturen skapar enorma mängder sopor. Under de senaste sex månaderna har vi sett exempel på hur plastavfall i floder och hav orsakar skador på djurlivet och vi måste utveckla produktionsmetoder som minimerar användningen av icke-förnybara resurser.</a:t>
            </a:r>
          </a:p>
          <a:p>
            <a:r>
              <a:rPr lang="sv-SE" dirty="0"/>
              <a:t>Klimat är en gemensam resurs som tillhör alla, och det råder ingen tvekan om att några av de allvarliga klimatförändringarna beror på människan. Vi måste ändra vår livsstil, vårt produktions- och konsumtionsmönster, för att bekämpa mänsklig inverkan på den globala uppvärmningen, och komma ihåg att skadorna som orsakas av klimatförändringar framför allt påverkar de fattigaste i världen.</a:t>
            </a:r>
          </a:p>
          <a:p>
            <a:r>
              <a:rPr lang="sv-SE" dirty="0"/>
              <a:t>02 På många ställen överstiger efterfrågan på rent vatten tillgången. Särskilt påverkas de fattiga av bristen på rent dricksvatten. Tillgång till rent dricksvatten är en grundläggande och universell mänsklig rättighet som vi måste skydda, både genom att undvika privatisering av vattenkällor och sophantering och genom att förbättra distributionen.</a:t>
            </a:r>
          </a:p>
          <a:p>
            <a:r>
              <a:rPr lang="sv-SE" dirty="0"/>
              <a:t>03 Förlust av biologisk mångfald orsakad av kortvarig plundring av världens resurser är en allvarlig fråga. Avskogning som följd av tillfälliga vinster, djur- och växtarter som dör ut på grund av mänsklig påverkan gör världen mindre rik och vacker. Vi måste skydda ekosystemen genom mer forskning som visar hur de fungerar och avslöjar tvivelaktigt utnyttjande av enskilda länders naturresurser.</a:t>
            </a:r>
          </a:p>
          <a:p>
            <a:r>
              <a:rPr lang="sv-SE" dirty="0"/>
              <a:t>04 Franciskus vill att vi ska se situationen i dess helhet. Effekterna av miljöförstöringen på människors samhällsliv ingår också i bilden. Städer blir ofta ohälsosamma att leva i på grund av vad han kallar urbanitetskaos, transportproblem, visuell förorening och buller. Grönområden saknas ofta i de områden där marginaliserade människor bor. Social utslagning, ökat våld, ökande narkotikamissbruk är tecken på att tillväxten inte har förbättrat livskvaliteten på alla områden. Franciskus nämner också media och digital kommunikation som en typ av mental miljöförorening och ett hot mot personliga möten mellan människor.</a:t>
            </a:r>
          </a:p>
          <a:p>
            <a:r>
              <a:rPr lang="sv-SE" dirty="0"/>
              <a:t>05 Den mänskliga och naturliga miljön försämras parallellt, och påven är starkt bekymrad över att försämringen i miljön och samhället särskilt drabbar de svagaste människorna på jorden, men många av oss är inte medvetna om detta. Vi måste lyssna på de fattiga och jordens klagan. En sann ekologisk inställning måste alltid vara social och </a:t>
            </a:r>
            <a:r>
              <a:rPr lang="sv-SE" dirty="0" err="1"/>
              <a:t>innnefatta</a:t>
            </a:r>
            <a:r>
              <a:rPr lang="sv-SE" dirty="0"/>
              <a:t> rättvisa för alla. (LS 49) Lösningen är INTE att minska födelsetalen, som många antyder. Det är inte befolkningstillväxt, utan en obalanserad konsumtion av en minoritet som påverkar vår planet. Därför är det nödvändigt att upprätta en etik för internationella relationer, där vi kan korrigera den "ekologiska skuld" som föreligger särskilt mellan nord och syd. (LS 51)</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rPr lang="sv-SE" dirty="0"/>
              <a:t>Påve Franciskus beskriver responsen på miljöskyddsinitiativ som svagt. Vi kunde ha blivit mycket mer involverade. Men det sker inte, och en av de allvarligaste orsakerna är att starka ekonomiska intressen inte vill förändra sitt miljöarbete, eftersom det kan gå ut över deras intäkter. Istället försöker de motivera sin spekulation och sitt vinsttänkande. (LS 53-59)</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lang="sv-SE" dirty="0"/>
              <a:t>Påve Franciskus avslutar det första kapitlet med att säga att det inte är kyrkans uppgift att ge definitiva svar på många specifika frågor, men hon kan mana till uppriktig debatt emellan experterna. Ställda inför verkligheten ser vi att vårt gemensamma hem är allvarligt skadat. Men kyrkan bär på ett hopp som bjuder oss att erkänna att det alltid finns en väg ut; vi kan alltid ändra riktning; det finns alltid något vi kan göra för att lösa problemen. Men det beror på oss som mänsklighet att vi åter börjar leva upp till Guds förväntningar. (LS 61)</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tellysbilde">
    <p:spTree>
      <p:nvGrpSpPr>
        <p:cNvPr id="1" name=""/>
        <p:cNvGrpSpPr/>
        <p:nvPr/>
      </p:nvGrpSpPr>
      <p:grpSpPr>
        <a:xfrm>
          <a:off x="0" y="0"/>
          <a:ext cx="0" cy="0"/>
          <a:chOff x="0" y="0"/>
          <a:chExt cx="0" cy="0"/>
        </a:xfrm>
      </p:grpSpPr>
      <p:pic>
        <p:nvPicPr>
          <p:cNvPr id="1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8"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9"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0"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21"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2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3" name="Titeltext"/>
          <p:cNvSpPr txBox="1">
            <a:spLocks noGrp="1"/>
          </p:cNvSpPr>
          <p:nvPr>
            <p:ph type="title"/>
          </p:nvPr>
        </p:nvSpPr>
        <p:spPr>
          <a:xfrm>
            <a:off x="1154954" y="1447800"/>
            <a:ext cx="8825660" cy="3329581"/>
          </a:xfrm>
          <a:prstGeom prst="rect">
            <a:avLst/>
          </a:prstGeom>
        </p:spPr>
        <p:txBody>
          <a:bodyPr anchor="b">
            <a:normAutofit/>
          </a:bodyPr>
          <a:lstStyle>
            <a:lvl1pPr>
              <a:defRPr sz="7200"/>
            </a:lvl1pPr>
          </a:lstStyle>
          <a:p>
            <a:r>
              <a:t>Titeltext</a:t>
            </a:r>
          </a:p>
        </p:txBody>
      </p:sp>
      <p:sp>
        <p:nvSpPr>
          <p:cNvPr id="24" name="Brödtext nivå ett…"/>
          <p:cNvSpPr txBox="1">
            <a:spLocks noGrp="1"/>
          </p:cNvSpPr>
          <p:nvPr>
            <p:ph type="body" sz="quarter" idx="1"/>
          </p:nvPr>
        </p:nvSpPr>
        <p:spPr>
          <a:xfrm>
            <a:off x="1154954" y="4777380"/>
            <a:ext cx="8825660" cy="861421"/>
          </a:xfrm>
          <a:prstGeom prst="rect">
            <a:avLst/>
          </a:prstGeom>
        </p:spPr>
        <p:txBody>
          <a:bodyPr/>
          <a:lstStyle>
            <a:lvl1pPr marL="0" indent="0">
              <a:buClrTx/>
              <a:buSzTx/>
              <a:buNone/>
              <a:defRPr cap="all">
                <a:solidFill>
                  <a:schemeClr val="accent1"/>
                </a:solidFill>
              </a:defRPr>
            </a:lvl1pPr>
            <a:lvl2pPr marL="0" indent="457200">
              <a:buClrTx/>
              <a:buSzTx/>
              <a:buNone/>
              <a:defRPr cap="all">
                <a:solidFill>
                  <a:schemeClr val="accent1"/>
                </a:solidFill>
              </a:defRPr>
            </a:lvl2pPr>
            <a:lvl3pPr marL="0" indent="914400">
              <a:buClrTx/>
              <a:buSzTx/>
              <a:buNone/>
              <a:defRPr cap="all">
                <a:solidFill>
                  <a:schemeClr val="accent1"/>
                </a:solidFill>
              </a:defRPr>
            </a:lvl3pPr>
            <a:lvl4pPr marL="0" indent="1371600">
              <a:buClrTx/>
              <a:buSzTx/>
              <a:buNone/>
              <a:defRPr cap="all">
                <a:solidFill>
                  <a:schemeClr val="accent1"/>
                </a:solidFill>
              </a:defRPr>
            </a:lvl4pPr>
            <a:lvl5pPr marL="0" indent="1828800">
              <a:buClrTx/>
              <a:buSzTx/>
              <a:buNone/>
              <a:defRPr cap="all">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anoramabilde med bildetekst">
    <p:spTree>
      <p:nvGrpSpPr>
        <p:cNvPr id="1" name=""/>
        <p:cNvGrpSpPr/>
        <p:nvPr/>
      </p:nvGrpSpPr>
      <p:grpSpPr>
        <a:xfrm>
          <a:off x="0" y="0"/>
          <a:ext cx="0" cy="0"/>
          <a:chOff x="0" y="0"/>
          <a:chExt cx="0" cy="0"/>
        </a:xfrm>
      </p:grpSpPr>
      <p:pic>
        <p:nvPicPr>
          <p:cNvPr id="146"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47"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48"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49"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50"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151"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52" name="Titeltext"/>
          <p:cNvSpPr txBox="1">
            <a:spLocks noGrp="1"/>
          </p:cNvSpPr>
          <p:nvPr>
            <p:ph type="title"/>
          </p:nvPr>
        </p:nvSpPr>
        <p:spPr>
          <a:xfrm>
            <a:off x="1154955" y="4800586"/>
            <a:ext cx="8825658" cy="566739"/>
          </a:xfrm>
          <a:prstGeom prst="rect">
            <a:avLst/>
          </a:prstGeom>
        </p:spPr>
        <p:txBody>
          <a:bodyPr anchor="b">
            <a:normAutofit/>
          </a:bodyPr>
          <a:lstStyle>
            <a:lvl1pPr>
              <a:defRPr sz="2400"/>
            </a:lvl1pPr>
          </a:lstStyle>
          <a:p>
            <a:r>
              <a:t>Titeltext</a:t>
            </a:r>
          </a:p>
        </p:txBody>
      </p:sp>
      <p:sp>
        <p:nvSpPr>
          <p:cNvPr id="153" name="Picture Placeholder 2"/>
          <p:cNvSpPr>
            <a:spLocks noGrp="1"/>
          </p:cNvSpPr>
          <p:nvPr>
            <p:ph type="pic" sz="half" idx="13"/>
          </p:nvPr>
        </p:nvSpPr>
        <p:spPr>
          <a:xfrm>
            <a:off x="1154954" y="685799"/>
            <a:ext cx="8825660" cy="3640668"/>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154" name="Brödtext nivå ett…"/>
          <p:cNvSpPr txBox="1">
            <a:spLocks noGrp="1"/>
          </p:cNvSpPr>
          <p:nvPr>
            <p:ph type="body" sz="quarter" idx="1"/>
          </p:nvPr>
        </p:nvSpPr>
        <p:spPr>
          <a:xfrm>
            <a:off x="1154955" y="5367325"/>
            <a:ext cx="8825657" cy="493713"/>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r>
              <a:t>Brödtext nivå ett</a:t>
            </a:r>
          </a:p>
          <a:p>
            <a:pPr lvl="1"/>
            <a:r>
              <a:t>Brödtext nivå två</a:t>
            </a:r>
          </a:p>
          <a:p>
            <a:pPr lvl="2"/>
            <a:r>
              <a:t>Brödtext nivå tre</a:t>
            </a:r>
          </a:p>
          <a:p>
            <a:pPr lvl="3"/>
            <a:r>
              <a:t>Brödtext nivå fyra</a:t>
            </a:r>
          </a:p>
          <a:p>
            <a:pPr lvl="4"/>
            <a:r>
              <a:t>Brödtext nivå fem</a:t>
            </a:r>
          </a:p>
        </p:txBody>
      </p:sp>
      <p:sp>
        <p:nvSpPr>
          <p:cNvPr id="15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tel og tekst">
    <p:spTree>
      <p:nvGrpSpPr>
        <p:cNvPr id="1" name=""/>
        <p:cNvGrpSpPr/>
        <p:nvPr/>
      </p:nvGrpSpPr>
      <p:grpSpPr>
        <a:xfrm>
          <a:off x="0" y="0"/>
          <a:ext cx="0" cy="0"/>
          <a:chOff x="0" y="0"/>
          <a:chExt cx="0" cy="0"/>
        </a:xfrm>
      </p:grpSpPr>
      <p:pic>
        <p:nvPicPr>
          <p:cNvPr id="16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63"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64"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65"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66"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16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68" name="Titeltext"/>
          <p:cNvSpPr txBox="1">
            <a:spLocks noGrp="1"/>
          </p:cNvSpPr>
          <p:nvPr>
            <p:ph type="title"/>
          </p:nvPr>
        </p:nvSpPr>
        <p:spPr>
          <a:xfrm>
            <a:off x="1154954" y="1447800"/>
            <a:ext cx="8825659" cy="1981200"/>
          </a:xfrm>
          <a:prstGeom prst="rect">
            <a:avLst/>
          </a:prstGeom>
        </p:spPr>
        <p:txBody>
          <a:bodyPr>
            <a:normAutofit/>
          </a:bodyPr>
          <a:lstStyle>
            <a:lvl1pPr>
              <a:defRPr sz="4800"/>
            </a:lvl1pPr>
          </a:lstStyle>
          <a:p>
            <a:r>
              <a:t>Titeltext</a:t>
            </a:r>
          </a:p>
        </p:txBody>
      </p:sp>
      <p:sp>
        <p:nvSpPr>
          <p:cNvPr id="169" name="Brödtext nivå ett…"/>
          <p:cNvSpPr txBox="1">
            <a:spLocks noGrp="1"/>
          </p:cNvSpPr>
          <p:nvPr>
            <p:ph type="body" sz="half" idx="1"/>
          </p:nvPr>
        </p:nvSpPr>
        <p:spPr>
          <a:xfrm>
            <a:off x="1154954" y="3657600"/>
            <a:ext cx="8825659" cy="2362200"/>
          </a:xfrm>
          <a:prstGeom prst="rect">
            <a:avLst/>
          </a:prstGeom>
        </p:spPr>
        <p:txBody>
          <a:bodyPr anchor="ctr"/>
          <a:lstStyle>
            <a:lvl1pPr marL="0" indent="0">
              <a:buClrTx/>
              <a:buSzTx/>
              <a:buNone/>
              <a:defRPr sz="1800"/>
            </a:lvl1pPr>
            <a:lvl2pPr marL="0" indent="457200">
              <a:buClrTx/>
              <a:buSzTx/>
              <a:buNone/>
              <a:defRPr sz="1800"/>
            </a:lvl2pPr>
            <a:lvl3pPr marL="0" indent="914400">
              <a:buClrTx/>
              <a:buSzTx/>
              <a:buNone/>
              <a:defRPr sz="1800"/>
            </a:lvl3pPr>
            <a:lvl4pPr marL="0" indent="1371600">
              <a:buClrTx/>
              <a:buSzTx/>
              <a:buNone/>
              <a:defRPr sz="1800"/>
            </a:lvl4pPr>
            <a:lvl5pPr marL="0" indent="1828800">
              <a:buClrTx/>
              <a:buSzTx/>
              <a:buNone/>
              <a:defRPr sz="1800"/>
            </a:lvl5pPr>
          </a:lstStyle>
          <a:p>
            <a:r>
              <a:t>Brödtext nivå ett</a:t>
            </a:r>
          </a:p>
          <a:p>
            <a:pPr lvl="1"/>
            <a:r>
              <a:t>Brödtext nivå två</a:t>
            </a:r>
          </a:p>
          <a:p>
            <a:pPr lvl="2"/>
            <a:r>
              <a:t>Brödtext nivå tre</a:t>
            </a:r>
          </a:p>
          <a:p>
            <a:pPr lvl="3"/>
            <a:r>
              <a:t>Brödtext nivå fyra</a:t>
            </a:r>
          </a:p>
          <a:p>
            <a:pPr lvl="4"/>
            <a:r>
              <a:t>Brödtext nivå fem</a:t>
            </a:r>
          </a:p>
        </p:txBody>
      </p:sp>
      <p:sp>
        <p:nvSpPr>
          <p:cNvPr id="17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itat med tekst">
    <p:spTree>
      <p:nvGrpSpPr>
        <p:cNvPr id="1" name=""/>
        <p:cNvGrpSpPr/>
        <p:nvPr/>
      </p:nvGrpSpPr>
      <p:grpSpPr>
        <a:xfrm>
          <a:off x="0" y="0"/>
          <a:ext cx="0" cy="0"/>
          <a:chOff x="0" y="0"/>
          <a:chExt cx="0" cy="0"/>
        </a:xfrm>
      </p:grpSpPr>
      <p:pic>
        <p:nvPicPr>
          <p:cNvPr id="17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78"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79"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80"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81"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18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83" name="Titeltext"/>
          <p:cNvSpPr txBox="1">
            <a:spLocks noGrp="1"/>
          </p:cNvSpPr>
          <p:nvPr>
            <p:ph type="title"/>
          </p:nvPr>
        </p:nvSpPr>
        <p:spPr>
          <a:xfrm>
            <a:off x="1574800" y="1447800"/>
            <a:ext cx="7999316" cy="2323375"/>
          </a:xfrm>
          <a:prstGeom prst="rect">
            <a:avLst/>
          </a:prstGeom>
        </p:spPr>
        <p:txBody>
          <a:bodyPr>
            <a:normAutofit/>
          </a:bodyPr>
          <a:lstStyle>
            <a:lvl1pPr>
              <a:defRPr sz="4800"/>
            </a:lvl1pPr>
          </a:lstStyle>
          <a:p>
            <a:r>
              <a:t>Titeltext</a:t>
            </a:r>
          </a:p>
        </p:txBody>
      </p:sp>
      <p:sp>
        <p:nvSpPr>
          <p:cNvPr id="184" name="Brödtext nivå ett…"/>
          <p:cNvSpPr txBox="1">
            <a:spLocks noGrp="1"/>
          </p:cNvSpPr>
          <p:nvPr>
            <p:ph type="body" sz="quarter" idx="1"/>
          </p:nvPr>
        </p:nvSpPr>
        <p:spPr>
          <a:xfrm>
            <a:off x="1930400" y="3771174"/>
            <a:ext cx="7279649" cy="342175"/>
          </a:xfrm>
          <a:prstGeom prst="rect">
            <a:avLst/>
          </a:prstGeom>
        </p:spPr>
        <p:txBody>
          <a:bodyPr/>
          <a:lstStyle>
            <a:lvl1pPr marL="0" indent="0">
              <a:buClrTx/>
              <a:buSzTx/>
              <a:buNone/>
              <a:defRPr sz="1400" cap="small">
                <a:solidFill>
                  <a:schemeClr val="accent1"/>
                </a:solidFill>
              </a:defRPr>
            </a:lvl1pPr>
            <a:lvl2pPr marL="0" indent="457200">
              <a:buClrTx/>
              <a:buSzTx/>
              <a:buNone/>
              <a:defRPr sz="1400" cap="small">
                <a:solidFill>
                  <a:schemeClr val="accent1"/>
                </a:solidFill>
              </a:defRPr>
            </a:lvl2pPr>
            <a:lvl3pPr marL="0" indent="914400">
              <a:buClrTx/>
              <a:buSzTx/>
              <a:buNone/>
              <a:defRPr sz="1400" cap="small">
                <a:solidFill>
                  <a:schemeClr val="accent1"/>
                </a:solidFill>
              </a:defRPr>
            </a:lvl3pPr>
            <a:lvl4pPr marL="0" indent="1371600">
              <a:buClrTx/>
              <a:buSzTx/>
              <a:buNone/>
              <a:defRPr sz="1400" cap="small">
                <a:solidFill>
                  <a:schemeClr val="accent1"/>
                </a:solidFill>
              </a:defRPr>
            </a:lvl4pPr>
            <a:lvl5pPr marL="0" indent="1828800">
              <a:buClrTx/>
              <a:buSzTx/>
              <a:buNone/>
              <a:defRPr sz="1400" cap="small">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85" name="Text Placeholder 3"/>
          <p:cNvSpPr>
            <a:spLocks noGrp="1"/>
          </p:cNvSpPr>
          <p:nvPr>
            <p:ph type="body" sz="quarter" idx="13"/>
          </p:nvPr>
        </p:nvSpPr>
        <p:spPr>
          <a:xfrm>
            <a:off x="1154954" y="4350656"/>
            <a:ext cx="8825659" cy="1676401"/>
          </a:xfrm>
          <a:prstGeom prst="rect">
            <a:avLst/>
          </a:prstGeom>
        </p:spPr>
        <p:txBody>
          <a:bodyPr anchor="ctr"/>
          <a:lstStyle/>
          <a:p>
            <a:pPr marL="0" indent="0">
              <a:buClrTx/>
              <a:buSzTx/>
              <a:buNone/>
              <a:defRPr sz="1800"/>
            </a:pPr>
            <a:endParaRPr/>
          </a:p>
        </p:txBody>
      </p:sp>
      <p:sp>
        <p:nvSpPr>
          <p:cNvPr id="186" name="TextBox 8"/>
          <p:cNvSpPr txBox="1"/>
          <p:nvPr/>
        </p:nvSpPr>
        <p:spPr>
          <a:xfrm>
            <a:off x="898294" y="971253"/>
            <a:ext cx="801913" cy="18187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200">
                <a:solidFill>
                  <a:schemeClr val="accent1"/>
                </a:solidFill>
                <a:latin typeface="Arial"/>
                <a:ea typeface="Arial"/>
                <a:cs typeface="Arial"/>
                <a:sym typeface="Arial"/>
              </a:defRPr>
            </a:lvl1pPr>
          </a:lstStyle>
          <a:p>
            <a:r>
              <a:t>“</a:t>
            </a:r>
          </a:p>
        </p:txBody>
      </p:sp>
      <p:sp>
        <p:nvSpPr>
          <p:cNvPr id="187" name="TextBox 12"/>
          <p:cNvSpPr txBox="1"/>
          <p:nvPr/>
        </p:nvSpPr>
        <p:spPr>
          <a:xfrm>
            <a:off x="9330490" y="2613786"/>
            <a:ext cx="801913" cy="18187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200">
                <a:solidFill>
                  <a:schemeClr val="accent1"/>
                </a:solidFill>
                <a:latin typeface="Arial"/>
                <a:ea typeface="Arial"/>
                <a:cs typeface="Arial"/>
                <a:sym typeface="Arial"/>
              </a:defRPr>
            </a:lvl1pPr>
          </a:lstStyle>
          <a:p>
            <a:r>
              <a:t>”</a:t>
            </a:r>
          </a:p>
        </p:txBody>
      </p:sp>
      <p:sp>
        <p:nvSpPr>
          <p:cNvPr id="188"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Navnekort">
    <p:spTree>
      <p:nvGrpSpPr>
        <p:cNvPr id="1" name=""/>
        <p:cNvGrpSpPr/>
        <p:nvPr/>
      </p:nvGrpSpPr>
      <p:grpSpPr>
        <a:xfrm>
          <a:off x="0" y="0"/>
          <a:ext cx="0" cy="0"/>
          <a:chOff x="0" y="0"/>
          <a:chExt cx="0" cy="0"/>
        </a:xfrm>
      </p:grpSpPr>
      <p:pic>
        <p:nvPicPr>
          <p:cNvPr id="195"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96"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97"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98"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99"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200"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01" name="Titeltext"/>
          <p:cNvSpPr txBox="1">
            <a:spLocks noGrp="1"/>
          </p:cNvSpPr>
          <p:nvPr>
            <p:ph type="title"/>
          </p:nvPr>
        </p:nvSpPr>
        <p:spPr>
          <a:xfrm>
            <a:off x="1154954" y="3124200"/>
            <a:ext cx="8825660" cy="1653181"/>
          </a:xfrm>
          <a:prstGeom prst="rect">
            <a:avLst/>
          </a:prstGeom>
        </p:spPr>
        <p:txBody>
          <a:bodyPr anchor="b">
            <a:normAutofit/>
          </a:bodyPr>
          <a:lstStyle>
            <a:lvl1pPr>
              <a:defRPr sz="4000"/>
            </a:lvl1pPr>
          </a:lstStyle>
          <a:p>
            <a:r>
              <a:t>Titeltext</a:t>
            </a:r>
          </a:p>
        </p:txBody>
      </p:sp>
      <p:sp>
        <p:nvSpPr>
          <p:cNvPr id="202" name="Brödtext nivå ett…"/>
          <p:cNvSpPr txBox="1">
            <a:spLocks noGrp="1"/>
          </p:cNvSpPr>
          <p:nvPr>
            <p:ph type="body" sz="quarter" idx="1"/>
          </p:nvPr>
        </p:nvSpPr>
        <p:spPr>
          <a:xfrm>
            <a:off x="1154954" y="4777380"/>
            <a:ext cx="8825659" cy="860401"/>
          </a:xfrm>
          <a:prstGeom prst="rect">
            <a:avLst/>
          </a:prstGeom>
        </p:spPr>
        <p:txBody>
          <a:bodyPr/>
          <a:lstStyle>
            <a:lvl1pPr marL="0" indent="0">
              <a:buClrTx/>
              <a:buSzTx/>
              <a:buNone/>
              <a:defRPr>
                <a:solidFill>
                  <a:schemeClr val="accent1"/>
                </a:solidFill>
              </a:defRPr>
            </a:lvl1pPr>
            <a:lvl2pPr marL="0" indent="457200">
              <a:buClrTx/>
              <a:buSzTx/>
              <a:buNone/>
              <a:defRPr>
                <a:solidFill>
                  <a:schemeClr val="accent1"/>
                </a:solidFill>
              </a:defRPr>
            </a:lvl2pPr>
            <a:lvl3pPr marL="0" indent="914400">
              <a:buClrTx/>
              <a:buSzTx/>
              <a:buNone/>
              <a:defRPr>
                <a:solidFill>
                  <a:schemeClr val="accent1"/>
                </a:solidFill>
              </a:defRPr>
            </a:lvl3pPr>
            <a:lvl4pPr marL="0" indent="1371600">
              <a:buClrTx/>
              <a:buSzTx/>
              <a:buNone/>
              <a:defRPr>
                <a:solidFill>
                  <a:schemeClr val="accent1"/>
                </a:solidFill>
              </a:defRPr>
            </a:lvl4pPr>
            <a:lvl5pPr marL="0" indent="1828800">
              <a:buClrTx/>
              <a:buSzTx/>
              <a:buNone/>
              <a:defRPr>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03"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3 kolonner">
    <p:spTree>
      <p:nvGrpSpPr>
        <p:cNvPr id="1" name=""/>
        <p:cNvGrpSpPr/>
        <p:nvPr/>
      </p:nvGrpSpPr>
      <p:grpSpPr>
        <a:xfrm>
          <a:off x="0" y="0"/>
          <a:ext cx="0" cy="0"/>
          <a:chOff x="0" y="0"/>
          <a:chExt cx="0" cy="0"/>
        </a:xfrm>
      </p:grpSpPr>
      <p:pic>
        <p:nvPicPr>
          <p:cNvPr id="210"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11"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212"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13"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214"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215"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16"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217" name="Brödtext nivå ett…"/>
          <p:cNvSpPr txBox="1">
            <a:spLocks noGrp="1"/>
          </p:cNvSpPr>
          <p:nvPr>
            <p:ph type="body" sz="quarter" idx="1"/>
          </p:nvPr>
        </p:nvSpPr>
        <p:spPr>
          <a:xfrm>
            <a:off x="632946" y="1981200"/>
            <a:ext cx="2946868" cy="576263"/>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18" name="Text Placeholder 3"/>
          <p:cNvSpPr>
            <a:spLocks noGrp="1"/>
          </p:cNvSpPr>
          <p:nvPr>
            <p:ph type="body" sz="quarter" idx="13"/>
          </p:nvPr>
        </p:nvSpPr>
        <p:spPr>
          <a:xfrm>
            <a:off x="652462" y="2667000"/>
            <a:ext cx="2927351" cy="3589338"/>
          </a:xfrm>
          <a:prstGeom prst="rect">
            <a:avLst/>
          </a:prstGeom>
        </p:spPr>
        <p:txBody>
          <a:bodyPr/>
          <a:lstStyle/>
          <a:p>
            <a:pPr marL="0" indent="0">
              <a:buClrTx/>
              <a:buSzTx/>
              <a:buNone/>
              <a:defRPr sz="1400"/>
            </a:pPr>
            <a:endParaRPr/>
          </a:p>
        </p:txBody>
      </p:sp>
      <p:sp>
        <p:nvSpPr>
          <p:cNvPr id="219" name="Text Placeholder 4"/>
          <p:cNvSpPr>
            <a:spLocks noGrp="1"/>
          </p:cNvSpPr>
          <p:nvPr>
            <p:ph type="body" sz="quarter" idx="14"/>
          </p:nvPr>
        </p:nvSpPr>
        <p:spPr>
          <a:xfrm>
            <a:off x="3883659" y="1981200"/>
            <a:ext cx="2936242" cy="576263"/>
          </a:xfrm>
          <a:prstGeom prst="rect">
            <a:avLst/>
          </a:prstGeom>
        </p:spPr>
        <p:txBody>
          <a:bodyPr anchor="b"/>
          <a:lstStyle/>
          <a:p>
            <a:pPr marL="0" indent="0">
              <a:buClrTx/>
              <a:buSzTx/>
              <a:buNone/>
              <a:defRPr sz="2400">
                <a:solidFill>
                  <a:schemeClr val="accent1"/>
                </a:solidFill>
              </a:defRPr>
            </a:pPr>
            <a:endParaRPr/>
          </a:p>
        </p:txBody>
      </p:sp>
      <p:sp>
        <p:nvSpPr>
          <p:cNvPr id="220" name="Text Placeholder 3"/>
          <p:cNvSpPr>
            <a:spLocks noGrp="1"/>
          </p:cNvSpPr>
          <p:nvPr>
            <p:ph type="body" sz="quarter" idx="15"/>
          </p:nvPr>
        </p:nvSpPr>
        <p:spPr>
          <a:xfrm>
            <a:off x="3873105" y="2667000"/>
            <a:ext cx="2946795" cy="3589338"/>
          </a:xfrm>
          <a:prstGeom prst="rect">
            <a:avLst/>
          </a:prstGeom>
        </p:spPr>
        <p:txBody>
          <a:bodyPr/>
          <a:lstStyle/>
          <a:p>
            <a:pPr marL="0" indent="0">
              <a:buClrTx/>
              <a:buSzTx/>
              <a:buNone/>
              <a:defRPr sz="1400"/>
            </a:pPr>
            <a:endParaRPr/>
          </a:p>
        </p:txBody>
      </p:sp>
      <p:sp>
        <p:nvSpPr>
          <p:cNvPr id="221" name="Text Placeholder 4"/>
          <p:cNvSpPr>
            <a:spLocks noGrp="1"/>
          </p:cNvSpPr>
          <p:nvPr>
            <p:ph type="body" sz="quarter" idx="16"/>
          </p:nvPr>
        </p:nvSpPr>
        <p:spPr>
          <a:xfrm>
            <a:off x="7124700" y="1981200"/>
            <a:ext cx="2932114" cy="576263"/>
          </a:xfrm>
          <a:prstGeom prst="rect">
            <a:avLst/>
          </a:prstGeom>
        </p:spPr>
        <p:txBody>
          <a:bodyPr anchor="b"/>
          <a:lstStyle/>
          <a:p>
            <a:pPr marL="0" indent="0">
              <a:buClrTx/>
              <a:buSzTx/>
              <a:buNone/>
              <a:defRPr sz="2400">
                <a:solidFill>
                  <a:schemeClr val="accent1"/>
                </a:solidFill>
              </a:defRPr>
            </a:pPr>
            <a:endParaRPr/>
          </a:p>
        </p:txBody>
      </p:sp>
      <p:sp>
        <p:nvSpPr>
          <p:cNvPr id="222" name="Text Placeholder 3"/>
          <p:cNvSpPr>
            <a:spLocks noGrp="1"/>
          </p:cNvSpPr>
          <p:nvPr>
            <p:ph type="body" sz="quarter" idx="17"/>
          </p:nvPr>
        </p:nvSpPr>
        <p:spPr>
          <a:xfrm>
            <a:off x="7124700" y="2667000"/>
            <a:ext cx="2932114" cy="3589338"/>
          </a:xfrm>
          <a:prstGeom prst="rect">
            <a:avLst/>
          </a:prstGeom>
        </p:spPr>
        <p:txBody>
          <a:bodyPr/>
          <a:lstStyle/>
          <a:p>
            <a:pPr marL="0" indent="0">
              <a:buClrTx/>
              <a:buSzTx/>
              <a:buNone/>
              <a:defRPr sz="1400"/>
            </a:pPr>
            <a:endParaRPr/>
          </a:p>
        </p:txBody>
      </p:sp>
      <p:sp>
        <p:nvSpPr>
          <p:cNvPr id="223" name="Straight Connector 16"/>
          <p:cNvSpPr/>
          <p:nvPr/>
        </p:nvSpPr>
        <p:spPr>
          <a:xfrm flipH="1">
            <a:off x="3726141" y="2133600"/>
            <a:ext cx="1" cy="3962400"/>
          </a:xfrm>
          <a:prstGeom prst="line">
            <a:avLst/>
          </a:prstGeom>
          <a:ln w="12700" cap="rnd">
            <a:solidFill>
              <a:schemeClr val="accent1">
                <a:alpha val="40000"/>
              </a:schemeClr>
            </a:solidFill>
          </a:ln>
        </p:spPr>
        <p:txBody>
          <a:bodyPr lIns="45719" rIns="45719"/>
          <a:lstStyle/>
          <a:p>
            <a:pPr>
              <a:defRPr>
                <a:solidFill>
                  <a:srgbClr val="FFFFFF"/>
                </a:solidFill>
              </a:defRPr>
            </a:pPr>
            <a:endParaRPr/>
          </a:p>
        </p:txBody>
      </p:sp>
      <p:sp>
        <p:nvSpPr>
          <p:cNvPr id="224" name="Straight Connector 17"/>
          <p:cNvSpPr/>
          <p:nvPr/>
        </p:nvSpPr>
        <p:spPr>
          <a:xfrm flipH="1">
            <a:off x="6962226" y="2133600"/>
            <a:ext cx="1" cy="3966882"/>
          </a:xfrm>
          <a:prstGeom prst="line">
            <a:avLst/>
          </a:prstGeom>
          <a:ln w="12700" cap="rnd">
            <a:solidFill>
              <a:schemeClr val="accent1">
                <a:alpha val="40000"/>
              </a:schemeClr>
            </a:solidFill>
          </a:ln>
        </p:spPr>
        <p:txBody>
          <a:bodyPr lIns="45719" rIns="45719"/>
          <a:lstStyle/>
          <a:p>
            <a:pPr>
              <a:defRPr>
                <a:solidFill>
                  <a:srgbClr val="FFFFFF"/>
                </a:solidFill>
              </a:defRPr>
            </a:pPr>
            <a:endParaRPr/>
          </a:p>
        </p:txBody>
      </p:sp>
      <p:sp>
        <p:nvSpPr>
          <p:cNvPr id="22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3 kolonner for bilde">
    <p:spTree>
      <p:nvGrpSpPr>
        <p:cNvPr id="1" name=""/>
        <p:cNvGrpSpPr/>
        <p:nvPr/>
      </p:nvGrpSpPr>
      <p:grpSpPr>
        <a:xfrm>
          <a:off x="0" y="0"/>
          <a:ext cx="0" cy="0"/>
          <a:chOff x="0" y="0"/>
          <a:chExt cx="0" cy="0"/>
        </a:xfrm>
      </p:grpSpPr>
      <p:pic>
        <p:nvPicPr>
          <p:cNvPr id="23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33"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234"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35"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236"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23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38"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239" name="Brödtext nivå ett…"/>
          <p:cNvSpPr txBox="1">
            <a:spLocks noGrp="1"/>
          </p:cNvSpPr>
          <p:nvPr>
            <p:ph type="body" sz="quarter" idx="1"/>
          </p:nvPr>
        </p:nvSpPr>
        <p:spPr>
          <a:xfrm>
            <a:off x="652462" y="4250949"/>
            <a:ext cx="2940051" cy="576263"/>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240" name="Picture Placeholder 2"/>
          <p:cNvSpPr>
            <a:spLocks noGrp="1"/>
          </p:cNvSpPr>
          <p:nvPr>
            <p:ph type="pic" sz="quarter" idx="13"/>
          </p:nvPr>
        </p:nvSpPr>
        <p:spPr>
          <a:xfrm>
            <a:off x="652462" y="2209800"/>
            <a:ext cx="2940051"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241" name="Text Placeholder 3"/>
          <p:cNvSpPr>
            <a:spLocks noGrp="1"/>
          </p:cNvSpPr>
          <p:nvPr>
            <p:ph type="body" sz="quarter" idx="14"/>
          </p:nvPr>
        </p:nvSpPr>
        <p:spPr>
          <a:xfrm>
            <a:off x="652462" y="4827211"/>
            <a:ext cx="2940051" cy="659190"/>
          </a:xfrm>
          <a:prstGeom prst="rect">
            <a:avLst/>
          </a:prstGeom>
        </p:spPr>
        <p:txBody>
          <a:bodyPr/>
          <a:lstStyle/>
          <a:p>
            <a:pPr marL="0" indent="0">
              <a:buClrTx/>
              <a:buSzTx/>
              <a:buNone/>
              <a:defRPr sz="1400"/>
            </a:pPr>
            <a:endParaRPr/>
          </a:p>
        </p:txBody>
      </p:sp>
      <p:sp>
        <p:nvSpPr>
          <p:cNvPr id="242" name="Text Placeholder 4"/>
          <p:cNvSpPr>
            <a:spLocks noGrp="1"/>
          </p:cNvSpPr>
          <p:nvPr>
            <p:ph type="body" sz="quarter" idx="15"/>
          </p:nvPr>
        </p:nvSpPr>
        <p:spPr>
          <a:xfrm>
            <a:off x="3889375" y="4250949"/>
            <a:ext cx="2930525" cy="576263"/>
          </a:xfrm>
          <a:prstGeom prst="rect">
            <a:avLst/>
          </a:prstGeom>
        </p:spPr>
        <p:txBody>
          <a:bodyPr anchor="b"/>
          <a:lstStyle/>
          <a:p>
            <a:pPr marL="0" indent="0">
              <a:buClrTx/>
              <a:buSzTx/>
              <a:buNone/>
              <a:defRPr sz="2400">
                <a:solidFill>
                  <a:schemeClr val="accent1"/>
                </a:solidFill>
              </a:defRPr>
            </a:pPr>
            <a:endParaRPr/>
          </a:p>
        </p:txBody>
      </p:sp>
      <p:sp>
        <p:nvSpPr>
          <p:cNvPr id="243" name="Picture Placeholder 2"/>
          <p:cNvSpPr>
            <a:spLocks noGrp="1"/>
          </p:cNvSpPr>
          <p:nvPr>
            <p:ph type="pic" sz="quarter" idx="16"/>
          </p:nvPr>
        </p:nvSpPr>
        <p:spPr>
          <a:xfrm>
            <a:off x="3889373" y="2209800"/>
            <a:ext cx="2930526"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244" name="Text Placeholder 3"/>
          <p:cNvSpPr>
            <a:spLocks noGrp="1"/>
          </p:cNvSpPr>
          <p:nvPr>
            <p:ph type="body" sz="quarter" idx="17"/>
          </p:nvPr>
        </p:nvSpPr>
        <p:spPr>
          <a:xfrm>
            <a:off x="3888021" y="4827210"/>
            <a:ext cx="2934407" cy="659189"/>
          </a:xfrm>
          <a:prstGeom prst="rect">
            <a:avLst/>
          </a:prstGeom>
        </p:spPr>
        <p:txBody>
          <a:bodyPr/>
          <a:lstStyle/>
          <a:p>
            <a:pPr marL="0" indent="0">
              <a:buClrTx/>
              <a:buSzTx/>
              <a:buNone/>
              <a:defRPr sz="1400"/>
            </a:pPr>
            <a:endParaRPr/>
          </a:p>
        </p:txBody>
      </p:sp>
      <p:sp>
        <p:nvSpPr>
          <p:cNvPr id="245" name="Text Placeholder 4"/>
          <p:cNvSpPr>
            <a:spLocks noGrp="1"/>
          </p:cNvSpPr>
          <p:nvPr>
            <p:ph type="body" sz="quarter" idx="18"/>
          </p:nvPr>
        </p:nvSpPr>
        <p:spPr>
          <a:xfrm>
            <a:off x="7124700" y="4250949"/>
            <a:ext cx="2932114" cy="576263"/>
          </a:xfrm>
          <a:prstGeom prst="rect">
            <a:avLst/>
          </a:prstGeom>
        </p:spPr>
        <p:txBody>
          <a:bodyPr anchor="b"/>
          <a:lstStyle/>
          <a:p>
            <a:pPr marL="0" indent="0">
              <a:buClrTx/>
              <a:buSzTx/>
              <a:buNone/>
              <a:defRPr sz="2400">
                <a:solidFill>
                  <a:schemeClr val="accent1"/>
                </a:solidFill>
              </a:defRPr>
            </a:pPr>
            <a:endParaRPr/>
          </a:p>
        </p:txBody>
      </p:sp>
      <p:sp>
        <p:nvSpPr>
          <p:cNvPr id="246" name="Picture Placeholder 2"/>
          <p:cNvSpPr>
            <a:spLocks noGrp="1"/>
          </p:cNvSpPr>
          <p:nvPr>
            <p:ph type="pic" sz="quarter" idx="19"/>
          </p:nvPr>
        </p:nvSpPr>
        <p:spPr>
          <a:xfrm>
            <a:off x="7124699" y="2209800"/>
            <a:ext cx="2932114"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247" name="Text Placeholder 3"/>
          <p:cNvSpPr>
            <a:spLocks noGrp="1"/>
          </p:cNvSpPr>
          <p:nvPr>
            <p:ph type="body" sz="quarter" idx="20"/>
          </p:nvPr>
        </p:nvSpPr>
        <p:spPr>
          <a:xfrm>
            <a:off x="7124575" y="4827208"/>
            <a:ext cx="2935998" cy="659189"/>
          </a:xfrm>
          <a:prstGeom prst="rect">
            <a:avLst/>
          </a:prstGeom>
        </p:spPr>
        <p:txBody>
          <a:bodyPr/>
          <a:lstStyle/>
          <a:p>
            <a:pPr marL="0" indent="0">
              <a:buClrTx/>
              <a:buSzTx/>
              <a:buNone/>
              <a:defRPr sz="1400"/>
            </a:pPr>
            <a:endParaRPr/>
          </a:p>
        </p:txBody>
      </p:sp>
      <p:sp>
        <p:nvSpPr>
          <p:cNvPr id="248" name="Straight Connector 16"/>
          <p:cNvSpPr/>
          <p:nvPr/>
        </p:nvSpPr>
        <p:spPr>
          <a:xfrm flipH="1">
            <a:off x="3726141" y="2133600"/>
            <a:ext cx="1" cy="3962400"/>
          </a:xfrm>
          <a:prstGeom prst="line">
            <a:avLst/>
          </a:prstGeom>
          <a:ln w="12700" cap="rnd">
            <a:solidFill>
              <a:schemeClr val="accent1">
                <a:alpha val="40000"/>
              </a:schemeClr>
            </a:solidFill>
          </a:ln>
        </p:spPr>
        <p:txBody>
          <a:bodyPr lIns="45719" rIns="45719"/>
          <a:lstStyle/>
          <a:p>
            <a:pPr>
              <a:defRPr>
                <a:solidFill>
                  <a:srgbClr val="FFFFFF"/>
                </a:solidFill>
              </a:defRPr>
            </a:pPr>
            <a:endParaRPr/>
          </a:p>
        </p:txBody>
      </p:sp>
      <p:sp>
        <p:nvSpPr>
          <p:cNvPr id="249" name="Straight Connector 17"/>
          <p:cNvSpPr/>
          <p:nvPr/>
        </p:nvSpPr>
        <p:spPr>
          <a:xfrm flipH="1">
            <a:off x="6962226" y="2133600"/>
            <a:ext cx="1" cy="3966882"/>
          </a:xfrm>
          <a:prstGeom prst="line">
            <a:avLst/>
          </a:prstGeom>
          <a:ln w="12700" cap="rnd">
            <a:solidFill>
              <a:schemeClr val="accent1">
                <a:alpha val="40000"/>
              </a:schemeClr>
            </a:solidFill>
          </a:ln>
        </p:spPr>
        <p:txBody>
          <a:bodyPr lIns="45719" rIns="45719"/>
          <a:lstStyle/>
          <a:p>
            <a:pPr>
              <a:defRPr>
                <a:solidFill>
                  <a:srgbClr val="FFFFFF"/>
                </a:solidFill>
              </a:defRPr>
            </a:pPr>
            <a:endParaRPr/>
          </a:p>
        </p:txBody>
      </p:sp>
      <p:sp>
        <p:nvSpPr>
          <p:cNvPr id="25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tel og innhold">
    <p:spTree>
      <p:nvGrpSpPr>
        <p:cNvPr id="1" name=""/>
        <p:cNvGrpSpPr/>
        <p:nvPr/>
      </p:nvGrpSpPr>
      <p:grpSpPr>
        <a:xfrm>
          <a:off x="0" y="0"/>
          <a:ext cx="0" cy="0"/>
          <a:chOff x="0" y="0"/>
          <a:chExt cx="0" cy="0"/>
        </a:xfrm>
      </p:grpSpPr>
      <p:pic>
        <p:nvPicPr>
          <p:cNvPr id="3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3"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4"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5"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36"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3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8"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39" name="Brödtext nivå ett…"/>
          <p:cNvSpPr txBox="1">
            <a:spLocks noGrp="1"/>
          </p:cNvSpPr>
          <p:nvPr>
            <p:ph type="body" idx="1"/>
          </p:nvPr>
        </p:nvSpPr>
        <p:spPr>
          <a:xfrm>
            <a:off x="1103312" y="2052917"/>
            <a:ext cx="8946541" cy="4195483"/>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4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loverskrift">
    <p:spTree>
      <p:nvGrpSpPr>
        <p:cNvPr id="1" name=""/>
        <p:cNvGrpSpPr/>
        <p:nvPr/>
      </p:nvGrpSpPr>
      <p:grpSpPr>
        <a:xfrm>
          <a:off x="0" y="0"/>
          <a:ext cx="0" cy="0"/>
          <a:chOff x="0" y="0"/>
          <a:chExt cx="0" cy="0"/>
        </a:xfrm>
      </p:grpSpPr>
      <p:pic>
        <p:nvPicPr>
          <p:cNvPr id="4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8"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49"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50"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51"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5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53" name="Titeltext"/>
          <p:cNvSpPr txBox="1">
            <a:spLocks noGrp="1"/>
          </p:cNvSpPr>
          <p:nvPr>
            <p:ph type="title"/>
          </p:nvPr>
        </p:nvSpPr>
        <p:spPr>
          <a:xfrm>
            <a:off x="1154955" y="2861733"/>
            <a:ext cx="8825658" cy="1915648"/>
          </a:xfrm>
          <a:prstGeom prst="rect">
            <a:avLst/>
          </a:prstGeom>
        </p:spPr>
        <p:txBody>
          <a:bodyPr anchor="b">
            <a:normAutofit/>
          </a:bodyPr>
          <a:lstStyle>
            <a:lvl1pPr>
              <a:defRPr sz="4000"/>
            </a:lvl1pPr>
          </a:lstStyle>
          <a:p>
            <a:r>
              <a:t>Titeltext</a:t>
            </a:r>
          </a:p>
        </p:txBody>
      </p:sp>
      <p:sp>
        <p:nvSpPr>
          <p:cNvPr id="54" name="Brödtext nivå ett…"/>
          <p:cNvSpPr txBox="1">
            <a:spLocks noGrp="1"/>
          </p:cNvSpPr>
          <p:nvPr>
            <p:ph type="body" sz="quarter" idx="1"/>
          </p:nvPr>
        </p:nvSpPr>
        <p:spPr>
          <a:xfrm>
            <a:off x="1154954" y="4777380"/>
            <a:ext cx="8825660" cy="860401"/>
          </a:xfrm>
          <a:prstGeom prst="rect">
            <a:avLst/>
          </a:prstGeom>
        </p:spPr>
        <p:txBody>
          <a:bodyPr/>
          <a:lstStyle>
            <a:lvl1pPr marL="0" indent="0">
              <a:buClrTx/>
              <a:buSzTx/>
              <a:buNone/>
              <a:defRPr cap="all">
                <a:solidFill>
                  <a:schemeClr val="accent1"/>
                </a:solidFill>
              </a:defRPr>
            </a:lvl1pPr>
            <a:lvl2pPr marL="0" indent="457200">
              <a:buClrTx/>
              <a:buSzTx/>
              <a:buNone/>
              <a:defRPr cap="all">
                <a:solidFill>
                  <a:schemeClr val="accent1"/>
                </a:solidFill>
              </a:defRPr>
            </a:lvl2pPr>
            <a:lvl3pPr marL="0" indent="914400">
              <a:buClrTx/>
              <a:buSzTx/>
              <a:buNone/>
              <a:defRPr cap="all">
                <a:solidFill>
                  <a:schemeClr val="accent1"/>
                </a:solidFill>
              </a:defRPr>
            </a:lvl3pPr>
            <a:lvl4pPr marL="0" indent="1371600">
              <a:buClrTx/>
              <a:buSzTx/>
              <a:buNone/>
              <a:defRPr cap="all">
                <a:solidFill>
                  <a:schemeClr val="accent1"/>
                </a:solidFill>
              </a:defRPr>
            </a:lvl4pPr>
            <a:lvl5pPr marL="0" indent="1828800">
              <a:buClrTx/>
              <a:buSzTx/>
              <a:buNone/>
              <a:defRPr cap="all">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55"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o innholdsdeler">
    <p:spTree>
      <p:nvGrpSpPr>
        <p:cNvPr id="1" name=""/>
        <p:cNvGrpSpPr/>
        <p:nvPr/>
      </p:nvGrpSpPr>
      <p:grpSpPr>
        <a:xfrm>
          <a:off x="0" y="0"/>
          <a:ext cx="0" cy="0"/>
          <a:chOff x="0" y="0"/>
          <a:chExt cx="0" cy="0"/>
        </a:xfrm>
      </p:grpSpPr>
      <p:pic>
        <p:nvPicPr>
          <p:cNvPr id="62"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63"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64"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65"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66"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6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68"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69" name="Brödtext nivå ett…"/>
          <p:cNvSpPr txBox="1">
            <a:spLocks noGrp="1"/>
          </p:cNvSpPr>
          <p:nvPr>
            <p:ph type="body" sz="half" idx="1"/>
          </p:nvPr>
        </p:nvSpPr>
        <p:spPr>
          <a:xfrm>
            <a:off x="1103312" y="2060575"/>
            <a:ext cx="4396340" cy="4195763"/>
          </a:xfrm>
          <a:prstGeom prst="rect">
            <a:avLst/>
          </a:prstGeom>
        </p:spPr>
        <p:txBody>
          <a:bodyPr/>
          <a:lstStyle>
            <a:lvl1pPr>
              <a:defRPr sz="1800"/>
            </a:lvl1pPr>
            <a:lvl2pPr marL="778668" indent="-321468">
              <a:defRPr sz="1800"/>
            </a:lvl2pPr>
            <a:lvl3pPr marL="1208314" indent="-293914">
              <a:defRPr sz="1800"/>
            </a:lvl3pPr>
            <a:lvl4pPr marL="1714500" indent="-342900">
              <a:defRPr sz="1800"/>
            </a:lvl4pPr>
            <a:lvl5pPr marL="2171700" indent="-342900">
              <a:defRPr sz="1800"/>
            </a:lvl5pPr>
          </a:lstStyle>
          <a:p>
            <a:r>
              <a:t>Brödtext nivå ett</a:t>
            </a:r>
          </a:p>
          <a:p>
            <a:pPr lvl="1"/>
            <a:r>
              <a:t>Brödtext nivå två</a:t>
            </a:r>
          </a:p>
          <a:p>
            <a:pPr lvl="2"/>
            <a:r>
              <a:t>Brödtext nivå tre</a:t>
            </a:r>
          </a:p>
          <a:p>
            <a:pPr lvl="3"/>
            <a:r>
              <a:t>Brödtext nivå fyra</a:t>
            </a:r>
          </a:p>
          <a:p>
            <a:pPr lvl="4"/>
            <a:r>
              <a:t>Brödtext nivå fem</a:t>
            </a:r>
          </a:p>
        </p:txBody>
      </p:sp>
      <p:sp>
        <p:nvSpPr>
          <p:cNvPr id="7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ammenligning">
    <p:spTree>
      <p:nvGrpSpPr>
        <p:cNvPr id="1" name=""/>
        <p:cNvGrpSpPr/>
        <p:nvPr/>
      </p:nvGrpSpPr>
      <p:grpSpPr>
        <a:xfrm>
          <a:off x="0" y="0"/>
          <a:ext cx="0" cy="0"/>
          <a:chOff x="0" y="0"/>
          <a:chExt cx="0" cy="0"/>
        </a:xfrm>
      </p:grpSpPr>
      <p:pic>
        <p:nvPicPr>
          <p:cNvPr id="77"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78"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79"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80"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81"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82"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83"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84" name="Brödtext nivå ett…"/>
          <p:cNvSpPr txBox="1">
            <a:spLocks noGrp="1"/>
          </p:cNvSpPr>
          <p:nvPr>
            <p:ph type="body" sz="quarter" idx="1"/>
          </p:nvPr>
        </p:nvSpPr>
        <p:spPr>
          <a:xfrm>
            <a:off x="1103312" y="1905000"/>
            <a:ext cx="4396339" cy="576263"/>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85" name="Text Placeholder 4"/>
          <p:cNvSpPr>
            <a:spLocks noGrp="1"/>
          </p:cNvSpPr>
          <p:nvPr>
            <p:ph type="body" sz="quarter" idx="13"/>
          </p:nvPr>
        </p:nvSpPr>
        <p:spPr>
          <a:xfrm>
            <a:off x="5654495" y="1905000"/>
            <a:ext cx="4396340" cy="576263"/>
          </a:xfrm>
          <a:prstGeom prst="rect">
            <a:avLst/>
          </a:prstGeom>
        </p:spPr>
        <p:txBody>
          <a:bodyPr anchor="b"/>
          <a:lstStyle/>
          <a:p>
            <a:pPr marL="0" indent="0">
              <a:buClrTx/>
              <a:buSzTx/>
              <a:buNone/>
              <a:defRPr sz="2400">
                <a:solidFill>
                  <a:schemeClr val="accent1"/>
                </a:solidFill>
              </a:defRPr>
            </a:pPr>
            <a:endParaRPr/>
          </a:p>
        </p:txBody>
      </p:sp>
      <p:sp>
        <p:nvSpPr>
          <p:cNvPr id="86"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are tittel">
    <p:spTree>
      <p:nvGrpSpPr>
        <p:cNvPr id="1" name=""/>
        <p:cNvGrpSpPr/>
        <p:nvPr/>
      </p:nvGrpSpPr>
      <p:grpSpPr>
        <a:xfrm>
          <a:off x="0" y="0"/>
          <a:ext cx="0" cy="0"/>
          <a:chOff x="0" y="0"/>
          <a:chExt cx="0" cy="0"/>
        </a:xfrm>
      </p:grpSpPr>
      <p:pic>
        <p:nvPicPr>
          <p:cNvPr id="93"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94"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95"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96"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97"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98"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99" name="Titeltext"/>
          <p:cNvSpPr txBox="1">
            <a:spLocks noGrp="1"/>
          </p:cNvSpPr>
          <p:nvPr>
            <p:ph type="title"/>
          </p:nvPr>
        </p:nvSpPr>
        <p:spPr>
          <a:xfrm>
            <a:off x="646110" y="452718"/>
            <a:ext cx="9404724" cy="1400531"/>
          </a:xfrm>
          <a:prstGeom prst="rect">
            <a:avLst/>
          </a:prstGeom>
        </p:spPr>
        <p:txBody>
          <a:bodyPr>
            <a:normAutofit/>
          </a:bodyPr>
          <a:lstStyle/>
          <a:p>
            <a:r>
              <a:t>Titeltext</a:t>
            </a:r>
          </a:p>
        </p:txBody>
      </p:sp>
      <p:sp>
        <p:nvSpPr>
          <p:cNvPr id="100"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omt">
    <p:spTree>
      <p:nvGrpSpPr>
        <p:cNvPr id="1" name=""/>
        <p:cNvGrpSpPr/>
        <p:nvPr/>
      </p:nvGrpSpPr>
      <p:grpSpPr>
        <a:xfrm>
          <a:off x="0" y="0"/>
          <a:ext cx="0" cy="0"/>
          <a:chOff x="0" y="0"/>
          <a:chExt cx="0" cy="0"/>
        </a:xfrm>
      </p:grpSpPr>
      <p:sp>
        <p:nvSpPr>
          <p:cNvPr id="107"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nnhold med tekst">
    <p:spTree>
      <p:nvGrpSpPr>
        <p:cNvPr id="1" name=""/>
        <p:cNvGrpSpPr/>
        <p:nvPr/>
      </p:nvGrpSpPr>
      <p:grpSpPr>
        <a:xfrm>
          <a:off x="0" y="0"/>
          <a:ext cx="0" cy="0"/>
          <a:chOff x="0" y="0"/>
          <a:chExt cx="0" cy="0"/>
        </a:xfrm>
      </p:grpSpPr>
      <p:pic>
        <p:nvPicPr>
          <p:cNvPr id="114"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15"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16"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17"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18"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119"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20" name="Titeltext"/>
          <p:cNvSpPr txBox="1">
            <a:spLocks noGrp="1"/>
          </p:cNvSpPr>
          <p:nvPr>
            <p:ph type="title"/>
          </p:nvPr>
        </p:nvSpPr>
        <p:spPr>
          <a:xfrm>
            <a:off x="1154954" y="1447800"/>
            <a:ext cx="3401065" cy="1447800"/>
          </a:xfrm>
          <a:prstGeom prst="rect">
            <a:avLst/>
          </a:prstGeom>
        </p:spPr>
        <p:txBody>
          <a:bodyPr anchor="b">
            <a:normAutofit/>
          </a:bodyPr>
          <a:lstStyle>
            <a:lvl1pPr>
              <a:defRPr sz="2400"/>
            </a:lvl1pPr>
          </a:lstStyle>
          <a:p>
            <a:r>
              <a:t>Titeltext</a:t>
            </a:r>
          </a:p>
        </p:txBody>
      </p:sp>
      <p:sp>
        <p:nvSpPr>
          <p:cNvPr id="121" name="Brödtext nivå ett…"/>
          <p:cNvSpPr txBox="1">
            <a:spLocks noGrp="1"/>
          </p:cNvSpPr>
          <p:nvPr>
            <p:ph type="body" sz="half" idx="1"/>
          </p:nvPr>
        </p:nvSpPr>
        <p:spPr>
          <a:xfrm>
            <a:off x="4784616" y="1447800"/>
            <a:ext cx="5195998" cy="4572000"/>
          </a:xfrm>
          <a:prstGeom prst="rect">
            <a:avLst/>
          </a:prstGeom>
        </p:spPr>
        <p:txBody>
          <a:bodyPr anchor="ctr"/>
          <a:lstStyle/>
          <a:p>
            <a:r>
              <a:t>Brödtext nivå ett</a:t>
            </a:r>
          </a:p>
          <a:p>
            <a:pPr lvl="1"/>
            <a:r>
              <a:t>Brödtext nivå två</a:t>
            </a:r>
          </a:p>
          <a:p>
            <a:pPr lvl="2"/>
            <a:r>
              <a:t>Brödtext nivå tre</a:t>
            </a:r>
          </a:p>
          <a:p>
            <a:pPr lvl="3"/>
            <a:r>
              <a:t>Brödtext nivå fyra</a:t>
            </a:r>
          </a:p>
          <a:p>
            <a:pPr lvl="4"/>
            <a:r>
              <a:t>Brödtext nivå fem</a:t>
            </a:r>
          </a:p>
        </p:txBody>
      </p:sp>
      <p:sp>
        <p:nvSpPr>
          <p:cNvPr id="122" name="Text Placeholder 3"/>
          <p:cNvSpPr>
            <a:spLocks noGrp="1"/>
          </p:cNvSpPr>
          <p:nvPr>
            <p:ph type="body" sz="quarter" idx="13"/>
          </p:nvPr>
        </p:nvSpPr>
        <p:spPr>
          <a:xfrm>
            <a:off x="1154954" y="3129279"/>
            <a:ext cx="3401063" cy="2895600"/>
          </a:xfrm>
          <a:prstGeom prst="rect">
            <a:avLst/>
          </a:prstGeom>
        </p:spPr>
        <p:txBody>
          <a:bodyPr/>
          <a:lstStyle/>
          <a:p>
            <a:pPr marL="0" indent="0">
              <a:buClrTx/>
              <a:buSzTx/>
              <a:buNone/>
              <a:defRPr sz="1400"/>
            </a:pPr>
            <a:endParaRPr/>
          </a:p>
        </p:txBody>
      </p:sp>
      <p:sp>
        <p:nvSpPr>
          <p:cNvPr id="123"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ilde med tekst">
    <p:spTree>
      <p:nvGrpSpPr>
        <p:cNvPr id="1" name=""/>
        <p:cNvGrpSpPr/>
        <p:nvPr/>
      </p:nvGrpSpPr>
      <p:grpSpPr>
        <a:xfrm>
          <a:off x="0" y="0"/>
          <a:ext cx="0" cy="0"/>
          <a:chOff x="0" y="0"/>
          <a:chExt cx="0" cy="0"/>
        </a:xfrm>
      </p:grpSpPr>
      <p:pic>
        <p:nvPicPr>
          <p:cNvPr id="130" name="Picture 7" descr="Picture 7"/>
          <p:cNvPicPr>
            <a:picLocks noChangeAspect="1"/>
          </p:cNvPicPr>
          <p:nvPr/>
        </p:nvPicPr>
        <p:blipFill>
          <a:blip r:embed="rId2"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131" name="Picture 6" descr="Picture 6"/>
          <p:cNvPicPr>
            <a:picLocks noChangeAspect="1"/>
          </p:cNvPicPr>
          <p:nvPr/>
        </p:nvPicPr>
        <p:blipFill>
          <a:blip r:embed="rId3"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132"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133" name="Picture 8" descr="Picture 8"/>
          <p:cNvPicPr>
            <a:picLocks noChangeAspect="1"/>
          </p:cNvPicPr>
          <p:nvPr/>
        </p:nvPicPr>
        <p:blipFill>
          <a:blip r:embed="rId4"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134" name="Picture 9" descr="Picture 9"/>
          <p:cNvPicPr>
            <a:picLocks noChangeAspect="1"/>
          </p:cNvPicPr>
          <p:nvPr/>
        </p:nvPicPr>
        <p:blipFill>
          <a:blip r:embed="rId5"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135"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136" name="Titeltext"/>
          <p:cNvSpPr txBox="1">
            <a:spLocks noGrp="1"/>
          </p:cNvSpPr>
          <p:nvPr>
            <p:ph type="title"/>
          </p:nvPr>
        </p:nvSpPr>
        <p:spPr>
          <a:xfrm>
            <a:off x="1153906" y="1854192"/>
            <a:ext cx="5092908" cy="1574809"/>
          </a:xfrm>
          <a:prstGeom prst="rect">
            <a:avLst/>
          </a:prstGeom>
        </p:spPr>
        <p:txBody>
          <a:bodyPr anchor="b">
            <a:normAutofit/>
          </a:bodyPr>
          <a:lstStyle>
            <a:lvl1pPr>
              <a:defRPr sz="3600"/>
            </a:lvl1pPr>
          </a:lstStyle>
          <a:p>
            <a:r>
              <a:t>Titeltext</a:t>
            </a:r>
          </a:p>
        </p:txBody>
      </p:sp>
      <p:sp>
        <p:nvSpPr>
          <p:cNvPr id="137" name="Picture Placeholder 2"/>
          <p:cNvSpPr>
            <a:spLocks noGrp="1"/>
          </p:cNvSpPr>
          <p:nvPr>
            <p:ph type="pic" sz="quarter" idx="13"/>
          </p:nvPr>
        </p:nvSpPr>
        <p:spPr>
          <a:xfrm>
            <a:off x="6949546" y="1143000"/>
            <a:ext cx="3200401" cy="4572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138" name="Brödtext nivå ett…"/>
          <p:cNvSpPr txBox="1">
            <a:spLocks noGrp="1"/>
          </p:cNvSpPr>
          <p:nvPr>
            <p:ph type="body" sz="quarter" idx="1"/>
          </p:nvPr>
        </p:nvSpPr>
        <p:spPr>
          <a:xfrm>
            <a:off x="1154954" y="3657600"/>
            <a:ext cx="5084980" cy="1371600"/>
          </a:xfrm>
          <a:prstGeom prst="rect">
            <a:avLst/>
          </a:prstGeom>
        </p:spPr>
        <p:txBody>
          <a:bodyPr/>
          <a:lstStyle>
            <a:lvl1pPr marL="0" indent="0">
              <a:buClrTx/>
              <a:buSzTx/>
              <a:buNone/>
              <a:defRPr sz="1400"/>
            </a:lvl1pPr>
            <a:lvl2pPr marL="0" indent="457200">
              <a:buClrTx/>
              <a:buSzTx/>
              <a:buNone/>
              <a:defRPr sz="1400"/>
            </a:lvl2pPr>
            <a:lvl3pPr marL="0" indent="914400">
              <a:buClrTx/>
              <a:buSzTx/>
              <a:buNone/>
              <a:defRPr sz="1400"/>
            </a:lvl3pPr>
            <a:lvl4pPr marL="0" indent="1371600">
              <a:buClrTx/>
              <a:buSzTx/>
              <a:buNone/>
              <a:defRPr sz="1400"/>
            </a:lvl4pPr>
            <a:lvl5pPr marL="0" indent="1828800">
              <a:buClrTx/>
              <a:buSzTx/>
              <a:buNone/>
              <a:defRPr sz="1400"/>
            </a:lvl5pPr>
          </a:lstStyle>
          <a:p>
            <a:r>
              <a:t>Brödtext nivå ett</a:t>
            </a:r>
          </a:p>
          <a:p>
            <a:pPr lvl="1"/>
            <a:r>
              <a:t>Brödtext nivå två</a:t>
            </a:r>
          </a:p>
          <a:p>
            <a:pPr lvl="2"/>
            <a:r>
              <a:t>Brödtext nivå tre</a:t>
            </a:r>
          </a:p>
          <a:p>
            <a:pPr lvl="3"/>
            <a:r>
              <a:t>Brödtext nivå fyra</a:t>
            </a:r>
          </a:p>
          <a:p>
            <a:pPr lvl="4"/>
            <a:r>
              <a:t>Brödtext nivå fem</a:t>
            </a:r>
          </a:p>
        </p:txBody>
      </p:sp>
      <p:sp>
        <p:nvSpPr>
          <p:cNvPr id="139" name="Diabilds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4.png"/><Relationship Id="rId21"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18"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 name="Picture 6" descr="Picture 6"/>
          <p:cNvPicPr>
            <a:picLocks noChangeAspect="1"/>
          </p:cNvPicPr>
          <p:nvPr/>
        </p:nvPicPr>
        <p:blipFill>
          <a:blip r:embed="rId19"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4"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5" name="Picture 8" descr="Picture 8"/>
          <p:cNvPicPr>
            <a:picLocks noChangeAspect="1"/>
          </p:cNvPicPr>
          <p:nvPr/>
        </p:nvPicPr>
        <p:blipFill>
          <a:blip r:embed="rId20"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6" name="Picture 9" descr="Picture 9"/>
          <p:cNvPicPr>
            <a:picLocks noChangeAspect="1"/>
          </p:cNvPicPr>
          <p:nvPr/>
        </p:nvPicPr>
        <p:blipFill>
          <a:blip r:embed="rId21"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7" name="Rectangle 13"/>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8" name="Titel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Titeltext</a:t>
            </a:r>
          </a:p>
        </p:txBody>
      </p:sp>
      <p:sp>
        <p:nvSpPr>
          <p:cNvPr id="9" name="Brödtext nivå ett…"/>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10" name="Diabildsnummer"/>
          <p:cNvSpPr txBox="1">
            <a:spLocks noGrp="1"/>
          </p:cNvSpPr>
          <p:nvPr>
            <p:ph type="sldNum" sz="quarter" idx="2"/>
          </p:nvPr>
        </p:nvSpPr>
        <p:spPr>
          <a:xfrm>
            <a:off x="10522496" y="540176"/>
            <a:ext cx="498287" cy="523240"/>
          </a:xfrm>
          <a:prstGeom prst="rect">
            <a:avLst/>
          </a:prstGeom>
          <a:ln w="12700">
            <a:miter lim="400000"/>
          </a:ln>
        </p:spPr>
        <p:txBody>
          <a:bodyPr wrap="none" lIns="45719" rIns="45719" anchor="b">
            <a:spAutoFit/>
          </a:bodyPr>
          <a:lstStyle>
            <a:lvl1pPr algn="ctr">
              <a:defRPr sz="2800">
                <a:solidFill>
                  <a:srgbClr val="FFFFFF"/>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xmlns:p14="http://schemas.microsoft.com/office/powerpoint/2010/main" spd="med"/>
  <p:txStyles>
    <p:titleStyle>
      <a:lvl1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4200" b="0" i="0" u="none" strike="noStrike" cap="none" spc="0" baseline="0">
          <a:solidFill>
            <a:srgbClr val="EBEBEB"/>
          </a:solidFill>
          <a:uFillTx/>
          <a:latin typeface="Century Gothic"/>
          <a:ea typeface="Century Gothic"/>
          <a:cs typeface="Century Gothic"/>
          <a:sym typeface="Century Gothic"/>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1pPr>
      <a:lvl2pPr marL="774700" marR="0" indent="-317500"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2pPr>
      <a:lvl3pPr marL="1200150" marR="0" indent="-285750"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3pPr>
      <a:lvl4pPr marL="16981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4pPr>
      <a:lvl5pPr marL="21553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5pPr>
      <a:lvl6pPr marL="26125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6pPr>
      <a:lvl7pPr marL="30697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7pPr>
      <a:lvl8pPr marL="35269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8pPr>
      <a:lvl9pPr marL="3984171" marR="0" indent="-326571" algn="l" defTabSz="457200" rtl="0" latinLnBrk="0">
        <a:lnSpc>
          <a:spcPct val="100000"/>
        </a:lnSpc>
        <a:spcBef>
          <a:spcPts val="1000"/>
        </a:spcBef>
        <a:spcAft>
          <a:spcPts val="0"/>
        </a:spcAft>
        <a:buClr>
          <a:schemeClr val="accent1"/>
        </a:buClr>
        <a:buSzPct val="80000"/>
        <a:buFontTx/>
        <a:buChar char=""/>
        <a:tabLst/>
        <a:defRPr sz="2000" b="0" i="0" u="none" strike="noStrike" cap="none" spc="0" baseline="0">
          <a:solidFill>
            <a:srgbClr val="FFFFFF"/>
          </a:solidFill>
          <a:uFillTx/>
          <a:latin typeface="Century Gothic"/>
          <a:ea typeface="Century Gothic"/>
          <a:cs typeface="Century Gothic"/>
          <a:sym typeface="Century Gothic"/>
        </a:defRPr>
      </a:lvl9pPr>
    </p:bodyStyle>
    <p:otherStyle>
      <a:lvl1pPr marL="0" marR="0" indent="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1pPr>
      <a:lvl2pPr marL="0" marR="0" indent="4572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2pPr>
      <a:lvl3pPr marL="0" marR="0" indent="9144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3pPr>
      <a:lvl4pPr marL="0" marR="0" indent="13716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4pPr>
      <a:lvl5pPr marL="0" marR="0" indent="18288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5pPr>
      <a:lvl6pPr marL="0" marR="0" indent="22860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6pPr>
      <a:lvl7pPr marL="0" marR="0" indent="27432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7pPr>
      <a:lvl8pPr marL="0" marR="0" indent="32004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8pPr>
      <a:lvl9pPr marL="0" marR="0" indent="3657600" algn="ctr" defTabSz="4572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entury Gothic"/>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7.jpeg"/><Relationship Id="rId9"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Bilde 6" descr="Bild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9"/>
            <a:ext cx="4900475" cy="6857991"/>
          </a:xfrm>
          <a:prstGeom prst="rect">
            <a:avLst/>
          </a:prstGeom>
          <a:ln w="12700">
            <a:miter lim="400000"/>
          </a:ln>
        </p:spPr>
      </p:pic>
      <p:sp>
        <p:nvSpPr>
          <p:cNvPr id="260" name="Tittel 1"/>
          <p:cNvSpPr txBox="1">
            <a:spLocks noGrp="1"/>
          </p:cNvSpPr>
          <p:nvPr>
            <p:ph type="ctrTitle"/>
          </p:nvPr>
        </p:nvSpPr>
        <p:spPr>
          <a:xfrm>
            <a:off x="5282381" y="1454964"/>
            <a:ext cx="6261918" cy="3308840"/>
          </a:xfrm>
          <a:prstGeom prst="rect">
            <a:avLst/>
          </a:prstGeom>
        </p:spPr>
        <p:txBody>
          <a:bodyPr/>
          <a:lstStyle/>
          <a:p>
            <a:pPr>
              <a:defRPr sz="6400"/>
            </a:pPr>
            <a:r>
              <a:t>LAUDATO SI’</a:t>
            </a:r>
            <a:br/>
            <a:r>
              <a:t>för församlingar</a:t>
            </a:r>
          </a:p>
        </p:txBody>
      </p:sp>
      <p:sp>
        <p:nvSpPr>
          <p:cNvPr id="261" name="Undertittel 2"/>
          <p:cNvSpPr txBox="1">
            <a:spLocks noGrp="1"/>
          </p:cNvSpPr>
          <p:nvPr>
            <p:ph type="subTitle" sz="quarter" idx="1"/>
          </p:nvPr>
        </p:nvSpPr>
        <p:spPr>
          <a:xfrm>
            <a:off x="5282381" y="4763803"/>
            <a:ext cx="6261918" cy="1464379"/>
          </a:xfrm>
          <a:prstGeom prst="rect">
            <a:avLst/>
          </a:prstGeom>
        </p:spPr>
        <p:txBody>
          <a:bodyPr/>
          <a:lstStyle/>
          <a:p>
            <a:pPr>
              <a:defRPr sz="3600"/>
            </a:pPr>
            <a:endParaRPr/>
          </a:p>
          <a:p>
            <a:pPr>
              <a:defRPr sz="3600"/>
            </a:pPr>
            <a:r>
              <a:t>1 EFTERTANKENS DAG</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Rectangle 9"/>
          <p:cNvSpPr/>
          <p:nvPr/>
        </p:nvSpPr>
        <p:spPr>
          <a:xfrm>
            <a:off x="0" y="0"/>
            <a:ext cx="12192000" cy="6858000"/>
          </a:xfrm>
          <a:prstGeom prst="rect">
            <a:avLst/>
          </a:prstGeom>
          <a:blipFill>
            <a:blip r:embed="rId3"/>
            <a:stretch>
              <a:fillRect/>
            </a:stretch>
          </a:blipFill>
          <a:ln w="12700">
            <a:miter lim="400000"/>
          </a:ln>
        </p:spPr>
        <p:txBody>
          <a:bodyPr lIns="45719" rIns="45719"/>
          <a:lstStyle/>
          <a:p>
            <a:pPr>
              <a:defRPr>
                <a:solidFill>
                  <a:srgbClr val="FFFFFF"/>
                </a:solidFill>
              </a:defRPr>
            </a:pPr>
            <a:endParaRPr/>
          </a:p>
        </p:txBody>
      </p:sp>
      <p:pic>
        <p:nvPicPr>
          <p:cNvPr id="356" name="Picture 11" descr="Picture 11"/>
          <p:cNvPicPr>
            <a:picLocks noChangeAspect="1"/>
          </p:cNvPicPr>
          <p:nvPr/>
        </p:nvPicPr>
        <p:blipFill>
          <a:blip r:embed="rId4"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57" name="Picture 13" descr="Picture 13"/>
          <p:cNvPicPr>
            <a:picLocks noChangeAspect="1"/>
          </p:cNvPicPr>
          <p:nvPr/>
        </p:nvPicPr>
        <p:blipFill>
          <a:blip r:embed="rId5"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58"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59" name="Picture 17" descr="Picture 17"/>
          <p:cNvPicPr>
            <a:picLocks noChangeAspect="1"/>
          </p:cNvPicPr>
          <p:nvPr/>
        </p:nvPicPr>
        <p:blipFill>
          <a:blip r:embed="rId6"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360" name="Picture 19" descr="Picture 19"/>
          <p:cNvPicPr>
            <a:picLocks noChangeAspect="1"/>
          </p:cNvPicPr>
          <p:nvPr/>
        </p:nvPicPr>
        <p:blipFill>
          <a:blip r:embed="rId7"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361" name="Rectangle 21"/>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362" name="Plassholder for innhold 4" descr="Plassholder for innhold 4"/>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2" y="10"/>
            <a:ext cx="7554142" cy="6857922"/>
          </a:xfrm>
          <a:prstGeom prst="rect">
            <a:avLst/>
          </a:prstGeom>
          <a:ln w="12700">
            <a:miter lim="400000"/>
          </a:ln>
        </p:spPr>
      </p:pic>
      <p:sp>
        <p:nvSpPr>
          <p:cNvPr id="363" name="Tittel 1"/>
          <p:cNvSpPr txBox="1">
            <a:spLocks noGrp="1"/>
          </p:cNvSpPr>
          <p:nvPr>
            <p:ph type="title"/>
          </p:nvPr>
        </p:nvSpPr>
        <p:spPr>
          <a:xfrm>
            <a:off x="8201838" y="1454963"/>
            <a:ext cx="3342461" cy="4955167"/>
          </a:xfrm>
          <a:prstGeom prst="rect">
            <a:avLst/>
          </a:prstGeom>
        </p:spPr>
        <p:txBody>
          <a:bodyPr anchor="b"/>
          <a:lstStyle/>
          <a:p>
            <a:pPr>
              <a:lnSpc>
                <a:spcPct val="90000"/>
              </a:lnSpc>
              <a:defRPr sz="3800"/>
            </a:pPr>
            <a:r>
              <a:t>HOPPET bjuder oss att erkänna att det alltid finns en utväg, </a:t>
            </a:r>
            <a:br/>
            <a:r>
              <a:t>att vi alltid kan ändra riktning…</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Bilde 3" descr="Bild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816566" y="1395891"/>
            <a:ext cx="4375435" cy="5378252"/>
          </a:xfrm>
          <a:prstGeom prst="rect">
            <a:avLst/>
          </a:prstGeom>
          <a:ln w="12700">
            <a:miter lim="400000"/>
          </a:ln>
          <a:effectLst>
            <a:outerShdw blurRad="50800" dist="38100" dir="5400000" rotWithShape="0">
              <a:srgbClr val="000000">
                <a:alpha val="43000"/>
              </a:srgbClr>
            </a:outerShdw>
          </a:effectLst>
        </p:spPr>
      </p:pic>
      <p:sp>
        <p:nvSpPr>
          <p:cNvPr id="368" name="Tittel 1"/>
          <p:cNvSpPr txBox="1">
            <a:spLocks noGrp="1"/>
          </p:cNvSpPr>
          <p:nvPr>
            <p:ph type="title"/>
          </p:nvPr>
        </p:nvSpPr>
        <p:spPr>
          <a:xfrm>
            <a:off x="648930" y="629265"/>
            <a:ext cx="9252154" cy="1223985"/>
          </a:xfrm>
          <a:prstGeom prst="rect">
            <a:avLst/>
          </a:prstGeom>
        </p:spPr>
        <p:txBody>
          <a:bodyPr/>
          <a:lstStyle/>
          <a:p>
            <a:r>
              <a:t>2 SKAPELSENS EVANGELIUM</a:t>
            </a:r>
          </a:p>
        </p:txBody>
      </p:sp>
      <p:sp>
        <p:nvSpPr>
          <p:cNvPr id="369" name="Content Placeholder 8"/>
          <p:cNvSpPr txBox="1">
            <a:spLocks noGrp="1"/>
          </p:cNvSpPr>
          <p:nvPr>
            <p:ph type="body" sz="half" idx="1"/>
          </p:nvPr>
        </p:nvSpPr>
        <p:spPr>
          <a:xfrm>
            <a:off x="429208" y="2052214"/>
            <a:ext cx="7043412" cy="4712481"/>
          </a:xfrm>
          <a:prstGeom prst="rect">
            <a:avLst/>
          </a:prstGeom>
        </p:spPr>
        <p:txBody>
          <a:bodyPr/>
          <a:lstStyle/>
          <a:p>
            <a:pPr marL="0" indent="0">
              <a:lnSpc>
                <a:spcPct val="90000"/>
              </a:lnSpc>
              <a:buSzTx/>
              <a:buFont typeface="Wingdings 3"/>
              <a:buNone/>
              <a:defRPr sz="2700">
                <a:solidFill>
                  <a:srgbClr val="92D050"/>
                </a:solidFill>
              </a:defRPr>
            </a:pPr>
            <a:r>
              <a:t>Varför ett kapitel om tro?</a:t>
            </a:r>
            <a:endParaRPr sz="1800"/>
          </a:p>
          <a:p>
            <a:pPr>
              <a:lnSpc>
                <a:spcPct val="90000"/>
              </a:lnSpc>
              <a:defRPr sz="2200"/>
            </a:pPr>
            <a:r>
              <a:t>Dialogen mellan tro och vetenskap är fruktbar</a:t>
            </a:r>
            <a:endParaRPr sz="1800"/>
          </a:p>
          <a:p>
            <a:pPr marL="0" indent="0">
              <a:lnSpc>
                <a:spcPct val="90000"/>
              </a:lnSpc>
              <a:buSzTx/>
              <a:buFont typeface="Wingdings 3"/>
              <a:buNone/>
              <a:defRPr sz="2400"/>
            </a:pPr>
            <a:endParaRPr sz="1800"/>
          </a:p>
          <a:p>
            <a:pPr>
              <a:lnSpc>
                <a:spcPct val="90000"/>
              </a:lnSpc>
              <a:defRPr sz="2200"/>
            </a:pPr>
            <a:r>
              <a:t>Ingen källa till kunskap eller visdom kan ignoreras när det handlar om att åtgärda de skador vi har tillfogat jorden och människorna</a:t>
            </a:r>
            <a:endParaRPr sz="1800"/>
          </a:p>
          <a:p>
            <a:pPr>
              <a:lnSpc>
                <a:spcPct val="90000"/>
              </a:lnSpc>
              <a:buSzTx/>
              <a:buFont typeface="Wingdings 3"/>
              <a:buNone/>
              <a:defRPr sz="2400"/>
            </a:pPr>
            <a:endParaRPr sz="1800"/>
          </a:p>
          <a:p>
            <a:pPr>
              <a:lnSpc>
                <a:spcPct val="90000"/>
              </a:lnSpc>
              <a:defRPr sz="2200"/>
            </a:pPr>
            <a:r>
              <a:t>Kristnas och andras övertygelse kan vara en viktig motivation till att vårda sig om naturen </a:t>
            </a:r>
            <a:br/>
            <a:r>
              <a:t>och våra minsta bröder och systrar</a:t>
            </a:r>
            <a:endParaRPr sz="1800"/>
          </a:p>
          <a:p>
            <a:pPr marL="0" indent="0">
              <a:lnSpc>
                <a:spcPct val="90000"/>
              </a:lnSpc>
              <a:buSzTx/>
              <a:buFont typeface="Wingdings 3"/>
              <a:buNone/>
              <a:defRPr sz="1800"/>
            </a:pPr>
            <a:r>
              <a:t/>
            </a:r>
            <a:b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Bilde 3" descr="Bild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094410" y="991338"/>
            <a:ext cx="5449890" cy="5638797"/>
          </a:xfrm>
          <a:prstGeom prst="rect">
            <a:avLst/>
          </a:prstGeom>
          <a:ln w="12700">
            <a:miter lim="400000"/>
          </a:ln>
          <a:effectLst>
            <a:outerShdw blurRad="50800" dist="38100" dir="5400000" rotWithShape="0">
              <a:srgbClr val="000000">
                <a:alpha val="43000"/>
              </a:srgbClr>
            </a:outerShdw>
          </a:effectLst>
        </p:spPr>
      </p:pic>
      <p:sp>
        <p:nvSpPr>
          <p:cNvPr id="374" name="Rectangle 8"/>
          <p:cNvSpPr/>
          <p:nvPr/>
        </p:nvSpPr>
        <p:spPr>
          <a:xfrm>
            <a:off x="10442447"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75" name="Tittel 1"/>
          <p:cNvSpPr txBox="1">
            <a:spLocks noGrp="1"/>
          </p:cNvSpPr>
          <p:nvPr>
            <p:ph type="title"/>
          </p:nvPr>
        </p:nvSpPr>
        <p:spPr>
          <a:xfrm>
            <a:off x="648929" y="629265"/>
            <a:ext cx="4795484" cy="1641988"/>
          </a:xfrm>
          <a:prstGeom prst="rect">
            <a:avLst/>
          </a:prstGeom>
        </p:spPr>
        <p:txBody>
          <a:bodyPr/>
          <a:lstStyle/>
          <a:p>
            <a:pPr defTabSz="452627">
              <a:lnSpc>
                <a:spcPct val="90000"/>
              </a:lnSpc>
              <a:defRPr sz="2574"/>
            </a:pPr>
            <a:r>
              <a:t>Bibelns stora berättelser säger oss något om människans förhållande till världen</a:t>
            </a:r>
            <a:br/>
            <a:endParaRPr/>
          </a:p>
        </p:txBody>
      </p:sp>
      <p:sp>
        <p:nvSpPr>
          <p:cNvPr id="376" name="Plassholder for innhold 2"/>
          <p:cNvSpPr txBox="1">
            <a:spLocks noGrp="1"/>
          </p:cNvSpPr>
          <p:nvPr>
            <p:ph type="body" sz="half" idx="1"/>
          </p:nvPr>
        </p:nvSpPr>
        <p:spPr>
          <a:xfrm>
            <a:off x="647701" y="2438400"/>
            <a:ext cx="4797257" cy="3810000"/>
          </a:xfrm>
          <a:prstGeom prst="rect">
            <a:avLst/>
          </a:prstGeom>
        </p:spPr>
        <p:txBody>
          <a:bodyPr/>
          <a:lstStyle/>
          <a:p>
            <a:r>
              <a:t>Skapelseberättelsen: </a:t>
            </a:r>
            <a:br/>
            <a:r>
              <a:t>Människan är en del av Guds plan</a:t>
            </a:r>
          </a:p>
          <a:p>
            <a:r>
              <a:t>Syndafallet och Kain och Abel: Brustna relationer </a:t>
            </a:r>
          </a:p>
          <a:p>
            <a:r>
              <a:t>Noa och Syndafloden: </a:t>
            </a:r>
            <a:br/>
            <a:r>
              <a:rPr i="1"/>
              <a:t>En</a:t>
            </a:r>
            <a:r>
              <a:t> god människa får hoppet </a:t>
            </a:r>
            <a:br/>
            <a:r>
              <a:t>att leva vidare</a:t>
            </a:r>
          </a:p>
          <a:p>
            <a:r>
              <a:t>Psaltaren: Lovprisning av Gud</a:t>
            </a:r>
          </a:p>
          <a:p>
            <a:r>
              <a:t>Profeterna: </a:t>
            </a:r>
            <a:br/>
            <a:r>
              <a:t>Guds betydelse i tider av kris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Tittel 1"/>
          <p:cNvSpPr txBox="1">
            <a:spLocks noGrp="1"/>
          </p:cNvSpPr>
          <p:nvPr>
            <p:ph type="title"/>
          </p:nvPr>
        </p:nvSpPr>
        <p:spPr>
          <a:xfrm>
            <a:off x="646111" y="452718"/>
            <a:ext cx="9404723" cy="1400531"/>
          </a:xfrm>
          <a:prstGeom prst="rect">
            <a:avLst/>
          </a:prstGeom>
        </p:spPr>
        <p:txBody>
          <a:bodyPr/>
          <a:lstStyle/>
          <a:p>
            <a:r>
              <a:t>SKAPELSEBERÄTTELSEN</a:t>
            </a:r>
          </a:p>
        </p:txBody>
      </p:sp>
      <p:pic>
        <p:nvPicPr>
          <p:cNvPr id="381" name="Plassholder for innhold 4" descr="Plassholder for innhold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583976" y="3080552"/>
            <a:ext cx="6608024" cy="1639950"/>
          </a:xfrm>
          <a:prstGeom prst="rect">
            <a:avLst/>
          </a:prstGeom>
          <a:ln w="12700">
            <a:miter lim="400000"/>
          </a:ln>
        </p:spPr>
      </p:pic>
      <p:sp>
        <p:nvSpPr>
          <p:cNvPr id="382" name="Plassholder for innhold 6"/>
          <p:cNvSpPr txBox="1">
            <a:spLocks noGrp="1"/>
          </p:cNvSpPr>
          <p:nvPr>
            <p:ph type="body" sz="half" idx="1"/>
          </p:nvPr>
        </p:nvSpPr>
        <p:spPr>
          <a:xfrm>
            <a:off x="789530" y="1853249"/>
            <a:ext cx="4396341" cy="4396633"/>
          </a:xfrm>
          <a:prstGeom prst="rect">
            <a:avLst/>
          </a:prstGeom>
        </p:spPr>
        <p:txBody>
          <a:bodyPr/>
          <a:lstStyle/>
          <a:p>
            <a:pPr>
              <a:lnSpc>
                <a:spcPct val="90000"/>
              </a:lnSpc>
              <a:defRPr sz="2400"/>
            </a:pPr>
            <a:r>
              <a:t>Vi är skapade av kärlek – till Guds avbild</a:t>
            </a:r>
          </a:p>
          <a:p>
            <a:pPr>
              <a:lnSpc>
                <a:spcPct val="90000"/>
              </a:lnSpc>
              <a:defRPr sz="2400"/>
            </a:pPr>
            <a:r>
              <a:t>Visar människans oändliga värdighet</a:t>
            </a:r>
          </a:p>
          <a:p>
            <a:pPr>
              <a:lnSpc>
                <a:spcPct val="90000"/>
              </a:lnSpc>
              <a:defRPr sz="2400"/>
            </a:pPr>
            <a:r>
              <a:t>Vi är danade i Guds hjärta</a:t>
            </a:r>
          </a:p>
          <a:p>
            <a:pPr>
              <a:lnSpc>
                <a:spcPct val="90000"/>
              </a:lnSpc>
              <a:defRPr sz="2400"/>
            </a:pPr>
            <a:r>
              <a:t>Vi är inte Gud – jorden  skapades för vår skull och skänktes till oss för att vi skulle </a:t>
            </a:r>
            <a:r>
              <a:rPr b="1">
                <a:solidFill>
                  <a:srgbClr val="FF9900"/>
                </a:solidFill>
              </a:rPr>
              <a:t>bruka</a:t>
            </a:r>
            <a:r>
              <a:t> och </a:t>
            </a:r>
            <a:r>
              <a:rPr b="1">
                <a:solidFill>
                  <a:srgbClr val="FF9900"/>
                </a:solidFill>
              </a:rPr>
              <a:t>vårda</a:t>
            </a:r>
            <a:r>
              <a:t> den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lassholder for innhold 4" descr="Plassholder for innhold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100398" y="10"/>
            <a:ext cx="6094413" cy="6857922"/>
          </a:xfrm>
          <a:prstGeom prst="rect">
            <a:avLst/>
          </a:prstGeom>
          <a:ln w="12700">
            <a:miter lim="400000"/>
          </a:ln>
        </p:spPr>
      </p:pic>
      <p:sp>
        <p:nvSpPr>
          <p:cNvPr id="387" name="Rectangle 1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388" name="Tittel 1"/>
          <p:cNvSpPr txBox="1">
            <a:spLocks noGrp="1"/>
          </p:cNvSpPr>
          <p:nvPr>
            <p:ph type="title"/>
          </p:nvPr>
        </p:nvSpPr>
        <p:spPr>
          <a:xfrm>
            <a:off x="650668" y="629265"/>
            <a:ext cx="4802031" cy="1641988"/>
          </a:xfrm>
          <a:prstGeom prst="rect">
            <a:avLst/>
          </a:prstGeom>
        </p:spPr>
        <p:txBody>
          <a:bodyPr/>
          <a:lstStyle/>
          <a:p>
            <a:pPr defTabSz="429768">
              <a:defRPr sz="3478"/>
            </a:pPr>
            <a:r>
              <a:t>Syndafallet, </a:t>
            </a:r>
            <a:br/>
            <a:r>
              <a:t>Kain och Abel: Brottet</a:t>
            </a:r>
          </a:p>
        </p:txBody>
      </p:sp>
      <p:sp>
        <p:nvSpPr>
          <p:cNvPr id="389" name="Content Placeholder 9"/>
          <p:cNvSpPr txBox="1">
            <a:spLocks noGrp="1"/>
          </p:cNvSpPr>
          <p:nvPr>
            <p:ph type="body" sz="half" idx="1"/>
          </p:nvPr>
        </p:nvSpPr>
        <p:spPr>
          <a:xfrm>
            <a:off x="650667" y="2666261"/>
            <a:ext cx="4802031" cy="3809999"/>
          </a:xfrm>
          <a:prstGeom prst="rect">
            <a:avLst/>
          </a:prstGeom>
        </p:spPr>
        <p:txBody>
          <a:bodyPr/>
          <a:lstStyle/>
          <a:p>
            <a:endParaRPr/>
          </a:p>
          <a:p>
            <a:pPr>
              <a:defRPr sz="2400"/>
            </a:pPr>
            <a:r>
              <a:t>Människans olydnad bryter gemenskapen med Gud, med vår nästa och skapelsen</a:t>
            </a:r>
          </a:p>
          <a:p>
            <a:pPr>
              <a:defRPr sz="3200"/>
            </a:pPr>
            <a:r>
              <a:t>Konsekvens: Livet är hotat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Plassholder for innhold 5" descr="Plassholder for innhold 5"/>
          <p:cNvPicPr>
            <a:picLocks noChangeAspect="1"/>
          </p:cNvPicPr>
          <p:nvPr/>
        </p:nvPicPr>
        <p:blipFill>
          <a:blip r:embed="rId3"/>
          <a:stretch>
            <a:fillRect/>
          </a:stretch>
        </p:blipFill>
        <p:spPr>
          <a:xfrm>
            <a:off x="0" y="1733910"/>
            <a:ext cx="5086754" cy="4649135"/>
          </a:xfrm>
          <a:prstGeom prst="rect">
            <a:avLst/>
          </a:prstGeom>
          <a:ln w="12700">
            <a:miter lim="400000"/>
          </a:ln>
        </p:spPr>
      </p:pic>
      <p:sp>
        <p:nvSpPr>
          <p:cNvPr id="394" name="TekstSylinder 2"/>
          <p:cNvSpPr txBox="1"/>
          <p:nvPr/>
        </p:nvSpPr>
        <p:spPr>
          <a:xfrm>
            <a:off x="5379868" y="1733910"/>
            <a:ext cx="4518735" cy="424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solidFill>
                  <a:srgbClr val="FFFFFF"/>
                </a:solidFill>
              </a:defRPr>
            </a:pPr>
            <a:r>
              <a:t>När rättfärdigheten inte längre finns är allt liv hotat</a:t>
            </a:r>
          </a:p>
          <a:p>
            <a:pPr>
              <a:defRPr sz="2400">
                <a:solidFill>
                  <a:srgbClr val="FFFFFF"/>
                </a:solidFill>
              </a:defRPr>
            </a:pPr>
            <a:endParaRPr/>
          </a:p>
          <a:p>
            <a:pPr>
              <a:defRPr sz="2400">
                <a:solidFill>
                  <a:srgbClr val="FFFFFF"/>
                </a:solidFill>
              </a:defRPr>
            </a:pPr>
            <a:r>
              <a:t>Tack vare en god människa gav Gud mänskligheten en ny början</a:t>
            </a:r>
          </a:p>
          <a:p>
            <a:pPr>
              <a:defRPr sz="2400">
                <a:solidFill>
                  <a:srgbClr val="FFFFFF"/>
                </a:solidFill>
              </a:defRPr>
            </a:pPr>
            <a:endParaRPr/>
          </a:p>
          <a:p>
            <a:pPr>
              <a:defRPr sz="2800" b="1">
                <a:solidFill>
                  <a:srgbClr val="FF9900"/>
                </a:solidFill>
              </a:defRPr>
            </a:pPr>
            <a:r>
              <a:t>EN god människa räcker för att hoppet ska kunna bestå!</a:t>
            </a:r>
            <a:endParaRPr>
              <a:solidFill>
                <a:srgbClr val="FFFFFF"/>
              </a:solidFill>
            </a:endParaRPr>
          </a:p>
        </p:txBody>
      </p:sp>
      <p:sp>
        <p:nvSpPr>
          <p:cNvPr id="395" name="TekstSylinder 3"/>
          <p:cNvSpPr txBox="1"/>
          <p:nvPr/>
        </p:nvSpPr>
        <p:spPr>
          <a:xfrm>
            <a:off x="186430" y="239696"/>
            <a:ext cx="9286045" cy="840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800">
                <a:solidFill>
                  <a:srgbClr val="FFFFFF"/>
                </a:solidFill>
              </a:defRPr>
            </a:lvl1pPr>
          </a:lstStyle>
          <a:p>
            <a:r>
              <a:t>Noa och syndafloden</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resultat för franciskus av assisi">
            <a:extLst>
              <a:ext uri="{FF2B5EF4-FFF2-40B4-BE49-F238E27FC236}">
                <a16:creationId xmlns="" xmlns:a16="http://schemas.microsoft.com/office/drawing/2014/main" id="{E824567E-F59F-2E43-A3BA-1311EDD136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2801" y="165100"/>
            <a:ext cx="6883400" cy="6527800"/>
          </a:xfrm>
          <a:prstGeom prst="rect">
            <a:avLst/>
          </a:prstGeom>
          <a:noFill/>
          <a:extLst>
            <a:ext uri="{909E8E84-426E-40dd-AFC4-6F175D3DCCD1}">
              <a14:hiddenFill xmlns:a14="http://schemas.microsoft.com/office/drawing/2010/main">
                <a:solidFill>
                  <a:srgbClr val="FFFFFF"/>
                </a:solidFill>
              </a14:hiddenFill>
            </a:ext>
          </a:extLst>
        </p:spPr>
      </p:pic>
      <p:sp>
        <p:nvSpPr>
          <p:cNvPr id="400" name="TekstSylinder 4"/>
          <p:cNvSpPr txBox="1"/>
          <p:nvPr/>
        </p:nvSpPr>
        <p:spPr>
          <a:xfrm>
            <a:off x="568170" y="363984"/>
            <a:ext cx="4351560" cy="230832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defRPr sz="4800">
                <a:solidFill>
                  <a:srgbClr val="FFFFFF"/>
                </a:solidFill>
              </a:defRPr>
            </a:pPr>
            <a:r>
              <a:rPr lang="sv-SE" dirty="0"/>
              <a:t>Franciskus </a:t>
            </a:r>
            <a:br>
              <a:rPr lang="sv-SE" dirty="0"/>
            </a:br>
            <a:r>
              <a:rPr lang="sv-SE" dirty="0"/>
              <a:t>av Assisi</a:t>
            </a:r>
            <a:br>
              <a:rPr lang="sv-SE" dirty="0"/>
            </a:br>
            <a:endParaRPr i="1" dirty="0"/>
          </a:p>
        </p:txBody>
      </p:sp>
      <p:sp>
        <p:nvSpPr>
          <p:cNvPr id="401" name="Plassholder for tekst 9"/>
          <p:cNvSpPr txBox="1">
            <a:spLocks noGrp="1"/>
          </p:cNvSpPr>
          <p:nvPr>
            <p:ph type="body" sz="half" idx="1"/>
          </p:nvPr>
        </p:nvSpPr>
        <p:spPr>
          <a:xfrm>
            <a:off x="1154955" y="2157273"/>
            <a:ext cx="3764776" cy="3867606"/>
          </a:xfrm>
          <a:prstGeom prst="rect">
            <a:avLst/>
          </a:prstGeom>
        </p:spPr>
        <p:txBody>
          <a:bodyPr anchor="t"/>
          <a:lstStyle/>
          <a:p>
            <a:pPr marL="0" indent="0">
              <a:buSzTx/>
              <a:buFont typeface="Wingdings 3"/>
              <a:buNone/>
              <a:defRPr sz="2400"/>
            </a:pPr>
            <a:r>
              <a:rPr lang="sv-SE" dirty="0"/>
              <a:t>En stor förebild när det gäller omsorg om djur och natur. </a:t>
            </a:r>
          </a:p>
          <a:p>
            <a:pPr marL="0" indent="0">
              <a:buSzTx/>
              <a:buFont typeface="Wingdings 3"/>
              <a:buNone/>
              <a:defRPr sz="2400"/>
            </a:pPr>
            <a:endParaRPr lang="sv-SE" dirty="0"/>
          </a:p>
          <a:p>
            <a:pPr marL="0" indent="0">
              <a:buSzTx/>
              <a:buFont typeface="Wingdings 3"/>
              <a:buNone/>
              <a:defRPr sz="2400"/>
            </a:pPr>
            <a:r>
              <a:rPr lang="sv-SE" dirty="0"/>
              <a:t>Skyddshelgon för hela skapelsen, också för dem som arbetar inom ekologin</a:t>
            </a:r>
            <a:endParaRPr i="1"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ekstSylinder 4"/>
          <p:cNvSpPr txBox="1"/>
          <p:nvPr/>
        </p:nvSpPr>
        <p:spPr>
          <a:xfrm>
            <a:off x="568170" y="363984"/>
            <a:ext cx="8469298" cy="15696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800">
                <a:solidFill>
                  <a:srgbClr val="FFFFFF"/>
                </a:solidFill>
              </a:defRPr>
            </a:pPr>
            <a:r>
              <a:rPr lang="sv-SE" dirty="0"/>
              <a:t>Franciskus av Assisi</a:t>
            </a:r>
            <a:br>
              <a:rPr lang="sv-SE" dirty="0"/>
            </a:br>
            <a:r>
              <a:rPr lang="sv-SE" i="1" dirty="0"/>
              <a:t>Solsång</a:t>
            </a:r>
            <a:endParaRPr i="1" dirty="0"/>
          </a:p>
        </p:txBody>
      </p:sp>
      <p:sp>
        <p:nvSpPr>
          <p:cNvPr id="401" name="Plassholder for tekst 9"/>
          <p:cNvSpPr txBox="1">
            <a:spLocks noGrp="1"/>
          </p:cNvSpPr>
          <p:nvPr>
            <p:ph type="body" sz="half" idx="1"/>
          </p:nvPr>
        </p:nvSpPr>
        <p:spPr>
          <a:xfrm>
            <a:off x="1154955" y="2015604"/>
            <a:ext cx="4941046" cy="3867606"/>
          </a:xfrm>
          <a:prstGeom prst="rect">
            <a:avLst/>
          </a:prstGeom>
        </p:spPr>
        <p:txBody>
          <a:bodyPr anchor="t">
            <a:normAutofit fontScale="92500"/>
          </a:bodyPr>
          <a:lstStyle/>
          <a:p>
            <a:pPr marL="0" indent="0">
              <a:buSzTx/>
              <a:buFont typeface="Wingdings 3"/>
              <a:buNone/>
              <a:defRPr sz="2400"/>
            </a:pPr>
            <a:r>
              <a:rPr lang="sv-SE" dirty="0"/>
              <a:t>Lovad vare du, min Herre </a:t>
            </a:r>
            <a:br>
              <a:rPr lang="sv-SE" dirty="0"/>
            </a:br>
            <a:r>
              <a:rPr lang="sv-SE" dirty="0"/>
              <a:t>för broder vind och för luften och regnet och den klara himmelen,</a:t>
            </a:r>
            <a:br>
              <a:rPr lang="sv-SE" dirty="0"/>
            </a:br>
            <a:r>
              <a:rPr lang="sv-SE" dirty="0"/>
              <a:t>ja för all väderlek, genom vilken du uppehåller din skapelse.</a:t>
            </a:r>
            <a:r>
              <a:rPr dirty="0"/>
              <a:t>	</a:t>
            </a:r>
            <a:r>
              <a:rPr lang="sv-SE" dirty="0"/>
              <a:t/>
            </a:r>
            <a:br>
              <a:rPr lang="sv-SE" dirty="0"/>
            </a:br>
            <a:r>
              <a:rPr lang="sv-SE" dirty="0"/>
              <a:t/>
            </a:r>
            <a:br>
              <a:rPr lang="sv-SE" dirty="0"/>
            </a:br>
            <a:r>
              <a:rPr lang="sv-SE" dirty="0"/>
              <a:t>Lovad vare du, min Herre för syster Vatten.</a:t>
            </a:r>
            <a:br>
              <a:rPr lang="sv-SE" dirty="0"/>
            </a:br>
            <a:r>
              <a:rPr lang="sv-SE" dirty="0"/>
              <a:t>Mäkta nyttig är hon, ödmjuk, kostbar och kysk.</a:t>
            </a:r>
            <a:r>
              <a:rPr dirty="0"/>
              <a:t>				</a:t>
            </a:r>
            <a:endParaRPr sz="1400" dirty="0"/>
          </a:p>
          <a:p>
            <a:pPr marL="0" indent="0" algn="r">
              <a:buSzTx/>
              <a:buFont typeface="Wingdings 3"/>
              <a:buNone/>
              <a:defRPr sz="2400">
                <a:solidFill>
                  <a:srgbClr val="92D050"/>
                </a:solidFill>
              </a:defRPr>
            </a:pPr>
            <a:r>
              <a:rPr lang="sv-SE" sz="1800" dirty="0"/>
              <a:t>Ur Franciskus </a:t>
            </a:r>
            <a:r>
              <a:rPr lang="sv-SE" sz="1800" i="1" dirty="0"/>
              <a:t>Solsång</a:t>
            </a:r>
            <a:endParaRPr sz="1800" i="1" dirty="0"/>
          </a:p>
        </p:txBody>
      </p:sp>
      <p:pic>
        <p:nvPicPr>
          <p:cNvPr id="2050" name="Picture 2">
            <a:extLst>
              <a:ext uri="{FF2B5EF4-FFF2-40B4-BE49-F238E27FC236}">
                <a16:creationId xmlns="" xmlns:a16="http://schemas.microsoft.com/office/drawing/2014/main" id="{5B7C8919-CE87-2042-AE78-9BDA1B01E0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3527" y="1809166"/>
            <a:ext cx="6542468" cy="435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822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Rectangle 13"/>
          <p:cNvSpPr/>
          <p:nvPr/>
        </p:nvSpPr>
        <p:spPr>
          <a:xfrm>
            <a:off x="0" y="0"/>
            <a:ext cx="12192000" cy="6858000"/>
          </a:xfrm>
          <a:prstGeom prst="rect">
            <a:avLst/>
          </a:prstGeom>
          <a:blipFill>
            <a:blip r:embed="rId3"/>
            <a:stretch>
              <a:fillRect/>
            </a:stretch>
          </a:blipFill>
          <a:ln w="12700">
            <a:miter lim="400000"/>
          </a:ln>
        </p:spPr>
        <p:txBody>
          <a:bodyPr lIns="45719" rIns="45719"/>
          <a:lstStyle/>
          <a:p>
            <a:pPr>
              <a:defRPr>
                <a:solidFill>
                  <a:srgbClr val="FFFFFF"/>
                </a:solidFill>
              </a:defRPr>
            </a:pPr>
            <a:endParaRPr/>
          </a:p>
        </p:txBody>
      </p:sp>
      <p:pic>
        <p:nvPicPr>
          <p:cNvPr id="406" name="Picture 15" descr="Picture 15"/>
          <p:cNvPicPr>
            <a:picLocks noChangeAspect="1"/>
          </p:cNvPicPr>
          <p:nvPr/>
        </p:nvPicPr>
        <p:blipFill>
          <a:blip r:embed="rId4"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07" name="Picture 17" descr="Picture 17"/>
          <p:cNvPicPr>
            <a:picLocks noChangeAspect="1"/>
          </p:cNvPicPr>
          <p:nvPr/>
        </p:nvPicPr>
        <p:blipFill>
          <a:blip r:embed="rId5"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408" name="Oval 19"/>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09" name="Picture 21" descr="Picture 21"/>
          <p:cNvPicPr>
            <a:picLocks noChangeAspect="1"/>
          </p:cNvPicPr>
          <p:nvPr/>
        </p:nvPicPr>
        <p:blipFill>
          <a:blip r:embed="rId6"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410" name="Picture 23" descr="Picture 23"/>
          <p:cNvPicPr>
            <a:picLocks noChangeAspect="1"/>
          </p:cNvPicPr>
          <p:nvPr/>
        </p:nvPicPr>
        <p:blipFill>
          <a:blip r:embed="rId7"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411" name="Rectangle 25"/>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12" name="Plassholder for innhold 8" descr="Plassholder for innhold 8"/>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0" y="796280"/>
            <a:ext cx="5486561" cy="5638798"/>
          </a:xfrm>
          <a:prstGeom prst="rect">
            <a:avLst/>
          </a:prstGeom>
          <a:ln w="12700">
            <a:miter lim="400000"/>
          </a:ln>
          <a:effectLst>
            <a:outerShdw blurRad="50800" dist="38100" dir="5400000" rotWithShape="0">
              <a:srgbClr val="000000">
                <a:alpha val="43000"/>
              </a:srgbClr>
            </a:outerShdw>
          </a:effectLst>
        </p:spPr>
      </p:pic>
      <p:sp>
        <p:nvSpPr>
          <p:cNvPr id="413" name="Tittel 4"/>
          <p:cNvSpPr txBox="1">
            <a:spLocks noGrp="1"/>
          </p:cNvSpPr>
          <p:nvPr>
            <p:ph type="title"/>
          </p:nvPr>
        </p:nvSpPr>
        <p:spPr>
          <a:xfrm>
            <a:off x="6742111" y="1454961"/>
            <a:ext cx="4802188" cy="4641039"/>
          </a:xfrm>
          <a:prstGeom prst="rect">
            <a:avLst/>
          </a:prstGeom>
        </p:spPr>
        <p:txBody>
          <a:bodyPr anchor="b"/>
          <a:lstStyle/>
          <a:p>
            <a:pPr algn="r" defTabSz="443484">
              <a:lnSpc>
                <a:spcPct val="90000"/>
              </a:lnSpc>
              <a:defRPr sz="2716"/>
            </a:pPr>
            <a:r>
              <a:rPr dirty="0"/>
              <a:t>“En andlighet som glömmer bort Gud som allsmäktig och Skapare är inte acceptabel. … </a:t>
            </a:r>
            <a:br>
              <a:rPr dirty="0"/>
            </a:br>
            <a:r>
              <a:rPr dirty="0"/>
              <a:t/>
            </a:r>
            <a:br>
              <a:rPr dirty="0"/>
            </a:br>
            <a:r>
              <a:rPr dirty="0"/>
              <a:t>Det bästa sättet att återföra män och kvinnor till deras rättmätiga plats (…) är att åter tala om Fadern som skapar och ensam   </a:t>
            </a:r>
          </a:p>
          <a:p>
            <a:pPr algn="r" defTabSz="443484">
              <a:lnSpc>
                <a:spcPct val="90000"/>
              </a:lnSpc>
              <a:defRPr sz="2716"/>
            </a:pPr>
            <a:r>
              <a:rPr dirty="0"/>
              <a:t>äger världen.” 				</a:t>
            </a:r>
            <a:r>
              <a:rPr sz="1940" i="1" dirty="0"/>
              <a:t>    </a:t>
            </a:r>
          </a:p>
          <a:p>
            <a:pPr algn="r" defTabSz="443484">
              <a:lnSpc>
                <a:spcPct val="90000"/>
              </a:lnSpc>
              <a:defRPr sz="2716"/>
            </a:pPr>
            <a:r>
              <a:rPr sz="1940" i="1" dirty="0"/>
              <a:t> LS 75</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Rectangle 55"/>
          <p:cNvSpPr/>
          <p:nvPr/>
        </p:nvSpPr>
        <p:spPr>
          <a:xfrm>
            <a:off x="0" y="0"/>
            <a:ext cx="12192000" cy="6858000"/>
          </a:xfrm>
          <a:prstGeom prst="rect">
            <a:avLst/>
          </a:prstGeom>
          <a:blipFill>
            <a:blip r:embed="rId3"/>
            <a:stretch>
              <a:fillRect/>
            </a:stretch>
          </a:blipFill>
          <a:ln w="12700">
            <a:miter lim="400000"/>
          </a:ln>
        </p:spPr>
        <p:txBody>
          <a:bodyPr lIns="45719" rIns="45719"/>
          <a:lstStyle/>
          <a:p>
            <a:pPr>
              <a:defRPr>
                <a:solidFill>
                  <a:srgbClr val="FFFFFF"/>
                </a:solidFill>
              </a:defRPr>
            </a:pPr>
            <a:endParaRPr/>
          </a:p>
        </p:txBody>
      </p:sp>
      <p:pic>
        <p:nvPicPr>
          <p:cNvPr id="418" name="Picture 57" descr="Picture 57"/>
          <p:cNvPicPr>
            <a:picLocks noChangeAspect="1"/>
          </p:cNvPicPr>
          <p:nvPr/>
        </p:nvPicPr>
        <p:blipFill>
          <a:blip r:embed="rId4"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419" name="Picture 59" descr="Picture 59"/>
          <p:cNvPicPr>
            <a:picLocks noChangeAspect="1"/>
          </p:cNvPicPr>
          <p:nvPr/>
        </p:nvPicPr>
        <p:blipFill>
          <a:blip r:embed="rId5"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420" name="Oval 61"/>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421" name="Picture 63" descr="Picture 63"/>
          <p:cNvPicPr>
            <a:picLocks noChangeAspect="1"/>
          </p:cNvPicPr>
          <p:nvPr/>
        </p:nvPicPr>
        <p:blipFill>
          <a:blip r:embed="rId6"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422" name="Picture 65" descr="Picture 65"/>
          <p:cNvPicPr>
            <a:picLocks noChangeAspect="1"/>
          </p:cNvPicPr>
          <p:nvPr/>
        </p:nvPicPr>
        <p:blipFill>
          <a:blip r:embed="rId7"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423" name="Rectangle 67"/>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424" name="Bilde 9" descr="Bilde 9"/>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2723" y="838203"/>
            <a:ext cx="5486561" cy="5638685"/>
          </a:xfrm>
          <a:prstGeom prst="rect">
            <a:avLst/>
          </a:prstGeom>
          <a:ln w="12700">
            <a:miter lim="400000"/>
          </a:ln>
          <a:effectLst>
            <a:outerShdw blurRad="50800" dist="38100" dir="5400000" rotWithShape="0">
              <a:srgbClr val="000000">
                <a:alpha val="43000"/>
              </a:srgbClr>
            </a:outerShdw>
          </a:effectLst>
        </p:spPr>
      </p:pic>
      <p:sp>
        <p:nvSpPr>
          <p:cNvPr id="425" name="Tittel 1"/>
          <p:cNvSpPr txBox="1">
            <a:spLocks noGrp="1"/>
          </p:cNvSpPr>
          <p:nvPr>
            <p:ph type="title"/>
          </p:nvPr>
        </p:nvSpPr>
        <p:spPr>
          <a:xfrm>
            <a:off x="6549915" y="737368"/>
            <a:ext cx="4802188" cy="1585139"/>
          </a:xfrm>
          <a:prstGeom prst="rect">
            <a:avLst/>
          </a:prstGeom>
        </p:spPr>
        <p:txBody>
          <a:bodyPr anchor="b"/>
          <a:lstStyle>
            <a:lvl1pPr defTabSz="406908">
              <a:defRPr sz="3204"/>
            </a:lvl1pPr>
          </a:lstStyle>
          <a:p>
            <a:r>
              <a:t>UNIVERSUMS MYSTERIUM och SKAPELSENS BUDSKAP</a:t>
            </a:r>
          </a:p>
        </p:txBody>
      </p:sp>
      <p:sp>
        <p:nvSpPr>
          <p:cNvPr id="426" name="Content Placeholder 47"/>
          <p:cNvSpPr txBox="1">
            <a:spLocks noGrp="1"/>
          </p:cNvSpPr>
          <p:nvPr>
            <p:ph type="body" sz="half" idx="1"/>
          </p:nvPr>
        </p:nvSpPr>
        <p:spPr>
          <a:xfrm>
            <a:off x="6626225" y="2885243"/>
            <a:ext cx="4802188" cy="3496119"/>
          </a:xfrm>
          <a:prstGeom prst="rect">
            <a:avLst/>
          </a:prstGeom>
        </p:spPr>
        <p:txBody>
          <a:bodyPr/>
          <a:lstStyle/>
          <a:p>
            <a:pPr marL="0" indent="0">
              <a:buSzTx/>
              <a:buFont typeface="Wingdings 3"/>
              <a:buNone/>
              <a:defRPr b="1" cap="all">
                <a:solidFill>
                  <a:schemeClr val="accent1"/>
                </a:solidFill>
              </a:defRPr>
            </a:pPr>
            <a:r>
              <a:t>“GENOM Herrens ord </a:t>
            </a:r>
            <a:br/>
            <a:r>
              <a:t>bleV HIMLEN TILL.” </a:t>
            </a:r>
            <a:r>
              <a:rPr b="0" i="1"/>
              <a:t>PSAlm 33:6</a:t>
            </a:r>
          </a:p>
          <a:p>
            <a:pPr>
              <a:defRPr cap="all"/>
            </a:pPr>
            <a:r>
              <a:t>Ingen tilLfÄlLighet: </a:t>
            </a:r>
            <a:br/>
            <a:r>
              <a:t>ETT MEDVETET BESLUT </a:t>
            </a:r>
          </a:p>
          <a:p>
            <a:pPr>
              <a:defRPr cap="all"/>
            </a:pPr>
            <a:r>
              <a:t>I dettA universUM UppTÄCKer vi OTaliGA relaTIoner oCH formeR AV delaktighet</a:t>
            </a:r>
          </a:p>
          <a:p>
            <a:pPr>
              <a:defRPr b="1" cap="all">
                <a:solidFill>
                  <a:srgbClr val="FF9900"/>
                </a:solidFill>
              </a:defRPr>
            </a:pPr>
            <a:r>
              <a:t>Allting är som en guds ömhetsbetygelse     </a:t>
            </a:r>
            <a:r>
              <a:rPr i="1"/>
              <a:t>LS, 84</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9"/>
          <p:cNvSpPr/>
          <p:nvPr/>
        </p:nvSpPr>
        <p:spPr>
          <a:xfrm>
            <a:off x="0" y="0"/>
            <a:ext cx="12192000" cy="6858000"/>
          </a:xfrm>
          <a:prstGeom prst="rect">
            <a:avLst/>
          </a:prstGeom>
          <a:blipFill>
            <a:blip r:embed="rId3"/>
            <a:stretch>
              <a:fillRect/>
            </a:stretch>
          </a:blipFill>
          <a:ln w="12700">
            <a:miter lim="400000"/>
          </a:ln>
        </p:spPr>
        <p:txBody>
          <a:bodyPr lIns="45719" rIns="45719"/>
          <a:lstStyle/>
          <a:p>
            <a:pPr>
              <a:defRPr>
                <a:solidFill>
                  <a:srgbClr val="FFFFFF"/>
                </a:solidFill>
              </a:defRPr>
            </a:pPr>
            <a:endParaRPr/>
          </a:p>
        </p:txBody>
      </p:sp>
      <p:pic>
        <p:nvPicPr>
          <p:cNvPr id="264" name="Picture 11" descr="Picture 11"/>
          <p:cNvPicPr>
            <a:picLocks noChangeAspect="1"/>
          </p:cNvPicPr>
          <p:nvPr/>
        </p:nvPicPr>
        <p:blipFill>
          <a:blip r:embed="rId4"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65" name="Picture 13" descr="Picture 13"/>
          <p:cNvPicPr>
            <a:picLocks noChangeAspect="1"/>
          </p:cNvPicPr>
          <p:nvPr/>
        </p:nvPicPr>
        <p:blipFill>
          <a:blip r:embed="rId5"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266" name="Oval 15"/>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67" name="Picture 17" descr="Picture 17"/>
          <p:cNvPicPr>
            <a:picLocks noChangeAspect="1"/>
          </p:cNvPicPr>
          <p:nvPr/>
        </p:nvPicPr>
        <p:blipFill>
          <a:blip r:embed="rId6"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268" name="Picture 19" descr="Picture 19"/>
          <p:cNvPicPr>
            <a:picLocks noChangeAspect="1"/>
          </p:cNvPicPr>
          <p:nvPr/>
        </p:nvPicPr>
        <p:blipFill>
          <a:blip r:embed="rId7"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269" name="Rectangle 21"/>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70" name="Tittel 1"/>
          <p:cNvSpPr txBox="1">
            <a:spLocks noGrp="1"/>
          </p:cNvSpPr>
          <p:nvPr>
            <p:ph type="title"/>
          </p:nvPr>
        </p:nvSpPr>
        <p:spPr>
          <a:xfrm>
            <a:off x="6742111" y="130628"/>
            <a:ext cx="4802188" cy="4632716"/>
          </a:xfrm>
          <a:prstGeom prst="rect">
            <a:avLst/>
          </a:prstGeom>
        </p:spPr>
        <p:txBody>
          <a:bodyPr anchor="b"/>
          <a:lstStyle/>
          <a:p>
            <a:pPr>
              <a:defRPr sz="5000"/>
            </a:pPr>
            <a:r>
              <a:t>EFTERTANKENS DAG</a:t>
            </a:r>
            <a:br/>
            <a:r>
              <a:t/>
            </a:r>
            <a:br/>
            <a:r>
              <a:t> </a:t>
            </a:r>
          </a:p>
        </p:txBody>
      </p:sp>
      <p:sp>
        <p:nvSpPr>
          <p:cNvPr id="271" name="Plassholder for innhold 2"/>
          <p:cNvSpPr txBox="1">
            <a:spLocks noGrp="1"/>
          </p:cNvSpPr>
          <p:nvPr>
            <p:ph type="body" sz="quarter" idx="1"/>
          </p:nvPr>
        </p:nvSpPr>
        <p:spPr>
          <a:xfrm>
            <a:off x="6742111" y="3340360"/>
            <a:ext cx="4802188" cy="2908039"/>
          </a:xfrm>
          <a:prstGeom prst="rect">
            <a:avLst/>
          </a:prstGeom>
        </p:spPr>
        <p:txBody>
          <a:bodyPr/>
          <a:lstStyle/>
          <a:p>
            <a:pPr>
              <a:defRPr cap="all">
                <a:solidFill>
                  <a:schemeClr val="accent1"/>
                </a:solidFill>
              </a:defRPr>
            </a:pPr>
            <a:r>
              <a:t>GenomgÅng av Inledning,     Kapitel 1 oCH kapitel 2</a:t>
            </a:r>
          </a:p>
          <a:p>
            <a:pPr>
              <a:defRPr cap="all">
                <a:solidFill>
                  <a:schemeClr val="accent1"/>
                </a:solidFill>
              </a:defRPr>
            </a:pPr>
            <a:r>
              <a:t>GrupparbeTE oCH reflekTIon</a:t>
            </a:r>
          </a:p>
          <a:p>
            <a:pPr>
              <a:defRPr cap="all">
                <a:solidFill>
                  <a:schemeClr val="accent1"/>
                </a:solidFill>
              </a:defRPr>
            </a:pPr>
            <a:r>
              <a:t>TilLBEDJAN dÄr vi lYSSNAr tiLl guds ord</a:t>
            </a:r>
          </a:p>
          <a:p>
            <a:pPr>
              <a:defRPr cap="all">
                <a:solidFill>
                  <a:schemeClr val="accent1"/>
                </a:solidFill>
              </a:defRPr>
            </a:pPr>
            <a:r>
              <a:t>BarmhÄrtighetsgÄrningAR </a:t>
            </a:r>
            <a:br/>
            <a:r>
              <a:t>oCH grÖnA gÄrningAR</a:t>
            </a:r>
          </a:p>
        </p:txBody>
      </p:sp>
      <p:pic>
        <p:nvPicPr>
          <p:cNvPr id="272" name="sociallarancover.jpg" descr="sociallarancover.jpg"/>
          <p:cNvPicPr>
            <a:picLocks noChangeAspect="1"/>
          </p:cNvPicPr>
          <p:nvPr/>
        </p:nvPicPr>
        <p:blipFill>
          <a:blip r:embed="rId8"/>
          <a:stretch>
            <a:fillRect/>
          </a:stretch>
        </p:blipFill>
        <p:spPr>
          <a:xfrm>
            <a:off x="2899236" y="1881543"/>
            <a:ext cx="2713968" cy="4188223"/>
          </a:xfrm>
          <a:prstGeom prst="rect">
            <a:avLst/>
          </a:prstGeom>
          <a:ln w="12700">
            <a:miter lim="400000"/>
          </a:ln>
        </p:spPr>
      </p:pic>
      <p:pic>
        <p:nvPicPr>
          <p:cNvPr id="273" name="franciskus_lovadvaredu.jpg" descr="franciskus_lovadvaredu.jpg"/>
          <p:cNvPicPr>
            <a:picLocks noChangeAspect="1"/>
          </p:cNvPicPr>
          <p:nvPr/>
        </p:nvPicPr>
        <p:blipFill>
          <a:blip r:embed="rId9"/>
          <a:stretch>
            <a:fillRect/>
          </a:stretch>
        </p:blipFill>
        <p:spPr>
          <a:xfrm>
            <a:off x="767661" y="736858"/>
            <a:ext cx="2501690" cy="438124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Tittel 1"/>
          <p:cNvSpPr txBox="1">
            <a:spLocks noGrp="1"/>
          </p:cNvSpPr>
          <p:nvPr>
            <p:ph type="title"/>
          </p:nvPr>
        </p:nvSpPr>
        <p:spPr>
          <a:xfrm>
            <a:off x="646111" y="452718"/>
            <a:ext cx="9404723" cy="1400531"/>
          </a:xfrm>
          <a:prstGeom prst="rect">
            <a:avLst/>
          </a:prstGeom>
        </p:spPr>
        <p:txBody>
          <a:bodyPr/>
          <a:lstStyle/>
          <a:p>
            <a:r>
              <a:t>GUD SKAPADE VÄRLDEN FÖR ALLA</a:t>
            </a:r>
          </a:p>
        </p:txBody>
      </p:sp>
      <p:pic>
        <p:nvPicPr>
          <p:cNvPr id="431" name="Bilde 4" descr="Bilde 4"/>
          <p:cNvPicPr>
            <a:picLocks noChangeAspect="1"/>
          </p:cNvPicPr>
          <p:nvPr/>
        </p:nvPicPr>
        <p:blipFill>
          <a:blip r:embed="rId3"/>
          <a:stretch>
            <a:fillRect/>
          </a:stretch>
        </p:blipFill>
        <p:spPr>
          <a:xfrm>
            <a:off x="0" y="2123939"/>
            <a:ext cx="5253362" cy="3502242"/>
          </a:xfrm>
          <a:prstGeom prst="rect">
            <a:avLst/>
          </a:prstGeom>
          <a:ln w="12700">
            <a:miter lim="400000"/>
          </a:ln>
        </p:spPr>
      </p:pic>
      <p:sp>
        <p:nvSpPr>
          <p:cNvPr id="432" name="Plassholder for innhold 2"/>
          <p:cNvSpPr txBox="1">
            <a:spLocks noGrp="1"/>
          </p:cNvSpPr>
          <p:nvPr>
            <p:ph type="body" sz="half" idx="1"/>
          </p:nvPr>
        </p:nvSpPr>
        <p:spPr>
          <a:xfrm>
            <a:off x="5672830" y="1651247"/>
            <a:ext cx="6519169" cy="5086906"/>
          </a:xfrm>
          <a:prstGeom prst="rect">
            <a:avLst/>
          </a:prstGeom>
        </p:spPr>
        <p:txBody>
          <a:bodyPr>
            <a:normAutofit lnSpcReduction="10000"/>
          </a:bodyPr>
          <a:lstStyle/>
          <a:p>
            <a:r>
              <a:t>…varje ekologisk idé [måste] införliva ett socialt perspektiv som tar hänsyn till de grundläggande rättigheterna för de fattiga och mindre gynnade. </a:t>
            </a:r>
            <a:r>
              <a:rPr i="1"/>
              <a:t>LS 93</a:t>
            </a:r>
          </a:p>
          <a:p>
            <a:endParaRPr i="1"/>
          </a:p>
          <a:p>
            <a:r>
              <a:t>JPII: «Gud skänkte jorden till hela människosläktet för livets upprätthållande (…) utan att utestänga eller favorisera någon.»</a:t>
            </a:r>
          </a:p>
          <a:p>
            <a:endParaRPr/>
          </a:p>
          <a:p>
            <a:pPr>
              <a:defRPr sz="2400" b="1">
                <a:solidFill>
                  <a:srgbClr val="FF9900"/>
                </a:solidFill>
              </a:defRPr>
            </a:pPr>
            <a:r>
              <a:t>Naturmiljön är något gemensamt gott, hela mänsklighetens fädernearv och allas ansvar. </a:t>
            </a:r>
            <a:r>
              <a:rPr i="1"/>
              <a:t>LS 95</a:t>
            </a:r>
          </a:p>
          <a:p>
            <a:pPr marL="0" indent="0">
              <a:buSzTx/>
              <a:buFont typeface="Wingdings 3"/>
              <a:buNone/>
            </a:pPr>
            <a:r>
              <a:t>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Plassholder for innhold 6" descr="Plassholder for innhold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100398" y="10"/>
            <a:ext cx="6094291" cy="6857991"/>
          </a:xfrm>
          <a:prstGeom prst="rect">
            <a:avLst/>
          </a:prstGeom>
          <a:ln w="12700">
            <a:miter lim="400000"/>
          </a:ln>
        </p:spPr>
      </p:pic>
      <p:sp>
        <p:nvSpPr>
          <p:cNvPr id="437" name="Rectangle 21"/>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438" name="Tittel 1"/>
          <p:cNvSpPr txBox="1">
            <a:spLocks noGrp="1"/>
          </p:cNvSpPr>
          <p:nvPr>
            <p:ph type="title"/>
          </p:nvPr>
        </p:nvSpPr>
        <p:spPr>
          <a:xfrm>
            <a:off x="650668" y="629265"/>
            <a:ext cx="4802031" cy="1641988"/>
          </a:xfrm>
          <a:prstGeom prst="rect">
            <a:avLst/>
          </a:prstGeom>
        </p:spPr>
        <p:txBody>
          <a:bodyPr/>
          <a:lstStyle/>
          <a:p>
            <a:r>
              <a:t>JESU BLICK</a:t>
            </a:r>
          </a:p>
        </p:txBody>
      </p:sp>
      <p:sp>
        <p:nvSpPr>
          <p:cNvPr id="439" name="Content Placeholder 11"/>
          <p:cNvSpPr txBox="1">
            <a:spLocks noGrp="1"/>
          </p:cNvSpPr>
          <p:nvPr>
            <p:ph type="body" sz="half" idx="1"/>
          </p:nvPr>
        </p:nvSpPr>
        <p:spPr>
          <a:xfrm>
            <a:off x="650668" y="2438400"/>
            <a:ext cx="4802031" cy="3809999"/>
          </a:xfrm>
          <a:prstGeom prst="rect">
            <a:avLst/>
          </a:prstGeom>
        </p:spPr>
        <p:txBody>
          <a:bodyPr/>
          <a:lstStyle/>
          <a:p>
            <a:pPr marL="336042" indent="-336042" defTabSz="448055">
              <a:lnSpc>
                <a:spcPct val="90000"/>
              </a:lnSpc>
              <a:spcBef>
                <a:spcPts val="900"/>
              </a:spcBef>
              <a:defRPr sz="1666"/>
            </a:pPr>
            <a:r>
              <a:t>GUD ÄR FADER!</a:t>
            </a:r>
          </a:p>
          <a:p>
            <a:pPr marL="336042" indent="-336042" defTabSz="448055">
              <a:lnSpc>
                <a:spcPct val="90000"/>
              </a:lnSpc>
              <a:spcBef>
                <a:spcPts val="900"/>
              </a:spcBef>
              <a:defRPr sz="1666"/>
            </a:pPr>
            <a:r>
              <a:t>INTE EN SPARV ÄR GLÖMD AV GUD</a:t>
            </a:r>
          </a:p>
          <a:p>
            <a:pPr marL="336042" indent="-336042" defTabSz="448055">
              <a:lnSpc>
                <a:spcPct val="90000"/>
              </a:lnSpc>
              <a:spcBef>
                <a:spcPts val="900"/>
              </a:spcBef>
              <a:defRPr sz="1666"/>
            </a:pPr>
            <a:r>
              <a:t>BETRAKTA SKÖNHETEN I NATUREN</a:t>
            </a:r>
          </a:p>
          <a:p>
            <a:pPr marL="336042" indent="-336042" defTabSz="448055">
              <a:lnSpc>
                <a:spcPct val="90000"/>
              </a:lnSpc>
              <a:spcBef>
                <a:spcPts val="900"/>
              </a:spcBef>
              <a:defRPr sz="1666"/>
            </a:pPr>
            <a:r>
              <a:t>LEVDE I HARMONI MED </a:t>
            </a:r>
            <a:br/>
            <a:r>
              <a:t>OCH RÅDDE ÖVER NATUREN</a:t>
            </a:r>
          </a:p>
          <a:p>
            <a:pPr marL="336042" indent="-336042" defTabSz="448055">
              <a:lnSpc>
                <a:spcPct val="90000"/>
              </a:lnSpc>
              <a:spcBef>
                <a:spcPts val="900"/>
              </a:spcBef>
              <a:defRPr sz="1666"/>
            </a:pPr>
            <a:r>
              <a:t>HANTVERKARE SOM BEARBETADE MATERIEN</a:t>
            </a:r>
          </a:p>
          <a:p>
            <a:pPr marL="336042" indent="-336042" defTabSz="448055">
              <a:lnSpc>
                <a:spcPct val="90000"/>
              </a:lnSpc>
              <a:spcBef>
                <a:spcPts val="900"/>
              </a:spcBef>
              <a:defRPr sz="1666"/>
            </a:pPr>
            <a:r>
              <a:t>ALLT ÄR SKAPAT GENOM HONOM </a:t>
            </a:r>
            <a:br/>
            <a:r>
              <a:t>OCH TILL HONOM</a:t>
            </a:r>
          </a:p>
          <a:p>
            <a:pPr marL="336042" indent="-336042" defTabSz="448055">
              <a:lnSpc>
                <a:spcPct val="90000"/>
              </a:lnSpc>
              <a:spcBef>
                <a:spcPts val="900"/>
              </a:spcBef>
              <a:defRPr sz="1666"/>
            </a:pPr>
            <a:r>
              <a:t>BLEV MÄNNISKA</a:t>
            </a:r>
          </a:p>
          <a:p>
            <a:pPr marL="336042" indent="-336042" defTabSz="448055">
              <a:lnSpc>
                <a:spcPct val="90000"/>
              </a:lnSpc>
              <a:spcBef>
                <a:spcPts val="900"/>
              </a:spcBef>
              <a:defRPr sz="1666"/>
            </a:pPr>
            <a:r>
              <a:t>DEN UPPSTÅNDNE HERREN SOM FÖRSONAR ALLTING MED GUD</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Plassholder for innhold 4" descr="Plassholder for innhold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100397" y="9"/>
            <a:ext cx="6094414" cy="6857991"/>
          </a:xfrm>
          <a:prstGeom prst="rect">
            <a:avLst/>
          </a:prstGeom>
          <a:ln w="12700">
            <a:miter lim="400000"/>
          </a:ln>
        </p:spPr>
      </p:pic>
      <p:sp>
        <p:nvSpPr>
          <p:cNvPr id="444" name="Rectangle 12"/>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445" name="Tittel 1"/>
          <p:cNvSpPr txBox="1">
            <a:spLocks noGrp="1"/>
          </p:cNvSpPr>
          <p:nvPr>
            <p:ph type="title"/>
          </p:nvPr>
        </p:nvSpPr>
        <p:spPr>
          <a:xfrm>
            <a:off x="650668" y="629265"/>
            <a:ext cx="4802031" cy="1641988"/>
          </a:xfrm>
          <a:prstGeom prst="rect">
            <a:avLst/>
          </a:prstGeom>
        </p:spPr>
        <p:txBody>
          <a:bodyPr/>
          <a:lstStyle/>
          <a:p>
            <a:pPr>
              <a:defRPr sz="4400" b="1"/>
            </a:pPr>
            <a:r>
              <a:t>Bildinformation</a:t>
            </a:r>
            <a:br/>
            <a:endParaRPr/>
          </a:p>
        </p:txBody>
      </p:sp>
      <p:sp>
        <p:nvSpPr>
          <p:cNvPr id="446" name="Content Placeholder 9"/>
          <p:cNvSpPr txBox="1">
            <a:spLocks noGrp="1"/>
          </p:cNvSpPr>
          <p:nvPr>
            <p:ph type="body" sz="half" idx="1"/>
          </p:nvPr>
        </p:nvSpPr>
        <p:spPr>
          <a:xfrm>
            <a:off x="650668" y="2438400"/>
            <a:ext cx="4802031" cy="3809999"/>
          </a:xfrm>
          <a:prstGeom prst="rect">
            <a:avLst/>
          </a:prstGeom>
        </p:spPr>
        <p:txBody>
          <a:bodyPr/>
          <a:lstStyle/>
          <a:p>
            <a:pPr>
              <a:defRPr sz="1400"/>
            </a:pPr>
            <a:r>
              <a:t>Diabild 1: Bilden är hämtad från den katolska bildbanken, «Blad med vatten», Norge, Peter Bjerke, 2009-08-01.</a:t>
            </a:r>
          </a:p>
          <a:p>
            <a:pPr>
              <a:defRPr sz="1400"/>
            </a:pPr>
            <a:r>
              <a:t>Diabild 2: Omslaget är nedladdat från St. Olavs förlags hemsida.</a:t>
            </a:r>
          </a:p>
          <a:p>
            <a:pPr>
              <a:defRPr sz="1400"/>
            </a:pPr>
            <a:r>
              <a:t>Alla andra bilder är fria eller nedladdade från www.pexels.com.</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Bilde 5" descr="Bild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520508" y="942392"/>
            <a:ext cx="5671493" cy="5473848"/>
          </a:xfrm>
          <a:prstGeom prst="rect">
            <a:avLst/>
          </a:prstGeom>
          <a:ln w="12700">
            <a:miter lim="400000"/>
          </a:ln>
          <a:effectLst>
            <a:outerShdw blurRad="50800" dist="38100" dir="5400000" rotWithShape="0">
              <a:srgbClr val="000000">
                <a:alpha val="43000"/>
              </a:srgbClr>
            </a:outerShdw>
          </a:effectLst>
        </p:spPr>
      </p:pic>
      <p:sp>
        <p:nvSpPr>
          <p:cNvPr id="278" name="Rectangle 10"/>
          <p:cNvSpPr/>
          <p:nvPr/>
        </p:nvSpPr>
        <p:spPr>
          <a:xfrm>
            <a:off x="10442447"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sp>
        <p:nvSpPr>
          <p:cNvPr id="279" name="Tittel 1"/>
          <p:cNvSpPr txBox="1">
            <a:spLocks noGrp="1"/>
          </p:cNvSpPr>
          <p:nvPr>
            <p:ph type="title"/>
          </p:nvPr>
        </p:nvSpPr>
        <p:spPr>
          <a:xfrm>
            <a:off x="648929" y="629265"/>
            <a:ext cx="4795484" cy="1641988"/>
          </a:xfrm>
          <a:prstGeom prst="rect">
            <a:avLst/>
          </a:prstGeom>
        </p:spPr>
        <p:txBody>
          <a:bodyPr/>
          <a:lstStyle/>
          <a:p>
            <a:r>
              <a:t>PROGRAM</a:t>
            </a:r>
          </a:p>
        </p:txBody>
      </p:sp>
      <p:sp>
        <p:nvSpPr>
          <p:cNvPr id="280" name="Plassholder for innhold 4"/>
          <p:cNvSpPr txBox="1">
            <a:spLocks noGrp="1"/>
          </p:cNvSpPr>
          <p:nvPr>
            <p:ph type="body" sz="half" idx="1"/>
          </p:nvPr>
        </p:nvSpPr>
        <p:spPr>
          <a:xfrm>
            <a:off x="647701" y="2438400"/>
            <a:ext cx="4797257" cy="3810000"/>
          </a:xfrm>
          <a:prstGeom prst="rect">
            <a:avLst/>
          </a:prstGeom>
        </p:spPr>
        <p:txBody>
          <a:bodyPr/>
          <a:lstStyle/>
          <a:p>
            <a:pPr>
              <a:lnSpc>
                <a:spcPct val="90000"/>
              </a:lnSpc>
            </a:pPr>
            <a:r>
              <a:rPr dirty="0"/>
              <a:t>Vi </a:t>
            </a:r>
            <a:r>
              <a:rPr dirty="0" err="1"/>
              <a:t>bekantar</a:t>
            </a:r>
            <a:r>
              <a:rPr dirty="0"/>
              <a:t> </a:t>
            </a:r>
            <a:r>
              <a:rPr dirty="0" err="1"/>
              <a:t>oss</a:t>
            </a:r>
            <a:r>
              <a:rPr dirty="0"/>
              <a:t> med </a:t>
            </a:r>
            <a:r>
              <a:rPr dirty="0" err="1"/>
              <a:t>inledningen</a:t>
            </a:r>
            <a:r>
              <a:rPr dirty="0"/>
              <a:t>, </a:t>
            </a:r>
            <a:r>
              <a:rPr dirty="0" err="1"/>
              <a:t>kapitel</a:t>
            </a:r>
            <a:r>
              <a:rPr dirty="0"/>
              <a:t> 1 och </a:t>
            </a:r>
            <a:r>
              <a:rPr dirty="0" err="1"/>
              <a:t>kapitel</a:t>
            </a:r>
            <a:r>
              <a:rPr dirty="0"/>
              <a:t> 2 </a:t>
            </a:r>
            <a:r>
              <a:rPr dirty="0" err="1"/>
              <a:t>i</a:t>
            </a:r>
            <a:r>
              <a:rPr dirty="0"/>
              <a:t> </a:t>
            </a:r>
            <a:r>
              <a:rPr i="1" dirty="0" err="1"/>
              <a:t>Laudato</a:t>
            </a:r>
            <a:r>
              <a:rPr i="1" dirty="0"/>
              <a:t> </a:t>
            </a:r>
            <a:r>
              <a:rPr i="1" dirty="0" err="1"/>
              <a:t>si</a:t>
            </a:r>
            <a:r>
              <a:rPr i="1" dirty="0"/>
              <a:t>’ </a:t>
            </a:r>
          </a:p>
          <a:p>
            <a:pPr>
              <a:lnSpc>
                <a:spcPct val="90000"/>
              </a:lnSpc>
            </a:pPr>
            <a:r>
              <a:rPr dirty="0" err="1"/>
              <a:t>Reflektion</a:t>
            </a:r>
            <a:r>
              <a:rPr dirty="0"/>
              <a:t> </a:t>
            </a:r>
            <a:r>
              <a:rPr dirty="0" err="1"/>
              <a:t>över</a:t>
            </a:r>
            <a:r>
              <a:rPr dirty="0"/>
              <a:t> </a:t>
            </a:r>
            <a:r>
              <a:rPr dirty="0" err="1"/>
              <a:t>texterna</a:t>
            </a:r>
            <a:endParaRPr dirty="0"/>
          </a:p>
          <a:p>
            <a:pPr>
              <a:lnSpc>
                <a:spcPct val="90000"/>
              </a:lnSpc>
            </a:pPr>
            <a:r>
              <a:rPr dirty="0" err="1"/>
              <a:t>Grupparbete</a:t>
            </a:r>
            <a:r>
              <a:rPr dirty="0"/>
              <a:t> </a:t>
            </a:r>
            <a:r>
              <a:rPr dirty="0" err="1"/>
              <a:t>där</a:t>
            </a:r>
            <a:r>
              <a:rPr dirty="0"/>
              <a:t> vi </a:t>
            </a:r>
            <a:r>
              <a:rPr dirty="0" err="1"/>
              <a:t>kartlägger</a:t>
            </a:r>
            <a:r>
              <a:rPr dirty="0"/>
              <a:t> var vi </a:t>
            </a:r>
            <a:r>
              <a:rPr dirty="0" err="1"/>
              <a:t>står</a:t>
            </a:r>
            <a:r>
              <a:rPr dirty="0"/>
              <a:t> </a:t>
            </a:r>
            <a:r>
              <a:rPr dirty="0" err="1"/>
              <a:t>som</a:t>
            </a:r>
            <a:r>
              <a:rPr dirty="0"/>
              <a:t> </a:t>
            </a:r>
            <a:r>
              <a:rPr dirty="0" err="1"/>
              <a:t>Jordens</a:t>
            </a:r>
            <a:r>
              <a:rPr dirty="0"/>
              <a:t> </a:t>
            </a:r>
            <a:r>
              <a:rPr dirty="0" err="1"/>
              <a:t>Förvaltare</a:t>
            </a:r>
            <a:r>
              <a:rPr dirty="0"/>
              <a:t> – </a:t>
            </a:r>
            <a:br>
              <a:rPr dirty="0"/>
            </a:br>
            <a:r>
              <a:rPr dirty="0" err="1"/>
              <a:t>i</a:t>
            </a:r>
            <a:r>
              <a:rPr dirty="0"/>
              <a:t> </a:t>
            </a:r>
            <a:r>
              <a:rPr dirty="0" err="1"/>
              <a:t>församlingen</a:t>
            </a:r>
            <a:r>
              <a:rPr dirty="0"/>
              <a:t> och </a:t>
            </a:r>
            <a:r>
              <a:rPr dirty="0" err="1"/>
              <a:t>kanske</a:t>
            </a:r>
            <a:r>
              <a:rPr dirty="0"/>
              <a:t> </a:t>
            </a:r>
            <a:r>
              <a:rPr dirty="0" err="1"/>
              <a:t>i</a:t>
            </a:r>
            <a:r>
              <a:rPr dirty="0"/>
              <a:t> det </a:t>
            </a:r>
            <a:r>
              <a:rPr dirty="0" err="1"/>
              <a:t>egna</a:t>
            </a:r>
            <a:r>
              <a:rPr dirty="0"/>
              <a:t> </a:t>
            </a:r>
            <a:r>
              <a:rPr dirty="0" err="1"/>
              <a:t>livet</a:t>
            </a:r>
            <a:endParaRPr dirty="0"/>
          </a:p>
          <a:p>
            <a:pPr>
              <a:lnSpc>
                <a:spcPct val="90000"/>
              </a:lnSpc>
            </a:pPr>
            <a:r>
              <a:rPr dirty="0" err="1"/>
              <a:t>Tillbedjan</a:t>
            </a:r>
            <a:r>
              <a:rPr dirty="0"/>
              <a:t> och </a:t>
            </a:r>
            <a:r>
              <a:rPr dirty="0" err="1"/>
              <a:t>skriftläsning</a:t>
            </a:r>
            <a:endParaRPr dirty="0"/>
          </a:p>
          <a:p>
            <a:pPr>
              <a:lnSpc>
                <a:spcPct val="90000"/>
              </a:lnSpc>
            </a:pPr>
            <a:r>
              <a:rPr dirty="0" err="1"/>
              <a:t>Samtal</a:t>
            </a:r>
            <a:r>
              <a:rPr dirty="0"/>
              <a:t>; vi </a:t>
            </a:r>
            <a:r>
              <a:rPr dirty="0" err="1"/>
              <a:t>sår</a:t>
            </a:r>
            <a:r>
              <a:rPr dirty="0"/>
              <a:t> </a:t>
            </a:r>
            <a:r>
              <a:rPr dirty="0" err="1"/>
              <a:t>eller</a:t>
            </a:r>
            <a:r>
              <a:rPr dirty="0"/>
              <a:t> </a:t>
            </a:r>
            <a:r>
              <a:rPr dirty="0" err="1"/>
              <a:t>planterar</a:t>
            </a:r>
            <a:r>
              <a:rPr dirty="0"/>
              <a:t> </a:t>
            </a:r>
            <a:r>
              <a:rPr dirty="0" err="1"/>
              <a:t>växter</a:t>
            </a:r>
            <a:r>
              <a:rPr dirty="0"/>
              <a:t>; vi </a:t>
            </a:r>
            <a:r>
              <a:rPr dirty="0" err="1"/>
              <a:t>utför</a:t>
            </a:r>
            <a:r>
              <a:rPr dirty="0"/>
              <a:t> </a:t>
            </a:r>
            <a:r>
              <a:rPr dirty="0" err="1"/>
              <a:t>barmhärtighetsgärningar</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Bilde 8" descr="Bilde 8"/>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591840"/>
            <a:ext cx="5486562" cy="5638741"/>
          </a:xfrm>
          <a:prstGeom prst="rect">
            <a:avLst/>
          </a:prstGeom>
          <a:ln w="12700">
            <a:miter lim="400000"/>
          </a:ln>
          <a:effectLst>
            <a:outerShdw blurRad="50800" dist="38100" dir="5400000" rotWithShape="0">
              <a:srgbClr val="000000">
                <a:alpha val="43000"/>
              </a:srgbClr>
            </a:outerShdw>
          </a:effectLst>
        </p:spPr>
      </p:pic>
      <p:sp>
        <p:nvSpPr>
          <p:cNvPr id="285" name="Tittel 1"/>
          <p:cNvSpPr txBox="1">
            <a:spLocks noGrp="1"/>
          </p:cNvSpPr>
          <p:nvPr>
            <p:ph type="ctrTitle"/>
          </p:nvPr>
        </p:nvSpPr>
        <p:spPr>
          <a:xfrm>
            <a:off x="6600067" y="2114394"/>
            <a:ext cx="4802188" cy="3308381"/>
          </a:xfrm>
          <a:prstGeom prst="rect">
            <a:avLst/>
          </a:prstGeom>
        </p:spPr>
        <p:txBody>
          <a:bodyPr/>
          <a:lstStyle/>
          <a:p>
            <a:pPr defTabSz="411479">
              <a:lnSpc>
                <a:spcPct val="90000"/>
              </a:lnSpc>
              <a:defRPr sz="2070"/>
            </a:pPr>
            <a:r>
              <a:t/>
            </a:r>
            <a:br/>
            <a:r>
              <a:rPr sz="2520"/>
              <a:t>Påve Franciskus: «I denna encyklika vill jag gå i dialog med alla människor angående vårt gemensamma hem.» 																										</a:t>
            </a:r>
            <a:r>
              <a:rPr sz="2520" i="1"/>
              <a:t>LS</a:t>
            </a:r>
            <a:r>
              <a:rPr sz="2520"/>
              <a:t> 3</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Rectangle 34"/>
          <p:cNvSpPr/>
          <p:nvPr/>
        </p:nvSpPr>
        <p:spPr>
          <a:xfrm>
            <a:off x="0" y="0"/>
            <a:ext cx="12192000" cy="6858000"/>
          </a:xfrm>
          <a:prstGeom prst="rect">
            <a:avLst/>
          </a:prstGeom>
          <a:blipFill>
            <a:blip r:embed="rId3"/>
            <a:stretch>
              <a:fillRect/>
            </a:stretch>
          </a:blipFill>
          <a:ln w="12700">
            <a:miter lim="400000"/>
          </a:ln>
        </p:spPr>
        <p:txBody>
          <a:bodyPr lIns="45719" rIns="45719"/>
          <a:lstStyle/>
          <a:p>
            <a:pPr>
              <a:defRPr>
                <a:solidFill>
                  <a:srgbClr val="FFFFFF"/>
                </a:solidFill>
              </a:defRPr>
            </a:pPr>
            <a:endParaRPr/>
          </a:p>
        </p:txBody>
      </p:sp>
      <p:pic>
        <p:nvPicPr>
          <p:cNvPr id="290" name="Picture 36" descr="Picture 36"/>
          <p:cNvPicPr>
            <a:picLocks noChangeAspect="1"/>
          </p:cNvPicPr>
          <p:nvPr/>
        </p:nvPicPr>
        <p:blipFill>
          <a:blip r:embed="rId4"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291" name="Picture 38" descr="Picture 38"/>
          <p:cNvPicPr>
            <a:picLocks noChangeAspect="1"/>
          </p:cNvPicPr>
          <p:nvPr/>
        </p:nvPicPr>
        <p:blipFill>
          <a:blip r:embed="rId5"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292" name="Oval 40"/>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293" name="Picture 42" descr="Picture 42"/>
          <p:cNvPicPr>
            <a:picLocks noChangeAspect="1"/>
          </p:cNvPicPr>
          <p:nvPr/>
        </p:nvPicPr>
        <p:blipFill>
          <a:blip r:embed="rId6"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294" name="Picture 44" descr="Picture 44"/>
          <p:cNvPicPr>
            <a:picLocks noChangeAspect="1"/>
          </p:cNvPicPr>
          <p:nvPr/>
        </p:nvPicPr>
        <p:blipFill>
          <a:blip r:embed="rId7"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295" name="Rectangle 46"/>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pic>
        <p:nvPicPr>
          <p:cNvPr id="296" name="Plassholder for innhold 12" descr="Plassholder for innhold 12"/>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 y="442192"/>
            <a:ext cx="4036892" cy="5973615"/>
          </a:xfrm>
          <a:prstGeom prst="rect">
            <a:avLst/>
          </a:prstGeom>
          <a:ln w="12700">
            <a:miter lim="400000"/>
          </a:ln>
        </p:spPr>
      </p:pic>
      <p:sp>
        <p:nvSpPr>
          <p:cNvPr id="297" name="Tittel 3"/>
          <p:cNvSpPr txBox="1">
            <a:spLocks noGrp="1"/>
          </p:cNvSpPr>
          <p:nvPr>
            <p:ph type="title"/>
          </p:nvPr>
        </p:nvSpPr>
        <p:spPr>
          <a:xfrm>
            <a:off x="5282381" y="142043"/>
            <a:ext cx="4767472" cy="2129209"/>
          </a:xfrm>
          <a:prstGeom prst="rect">
            <a:avLst/>
          </a:prstGeom>
        </p:spPr>
        <p:txBody>
          <a:bodyPr/>
          <a:lstStyle/>
          <a:p>
            <a:pPr>
              <a:lnSpc>
                <a:spcPct val="90000"/>
              </a:lnSpc>
              <a:defRPr sz="2300"/>
            </a:pPr>
            <a:r>
              <a:t/>
            </a:r>
            <a:br/>
            <a:r>
              <a:t>INLEDNINGEN</a:t>
            </a:r>
            <a:br/>
            <a:r>
              <a:t/>
            </a:r>
            <a:br/>
            <a:r>
              <a:t>«Lovad vare du, min Herre, för vår syster moder Jord…» </a:t>
            </a:r>
            <a:br/>
            <a:r>
              <a:t>					   </a:t>
            </a:r>
            <a:r>
              <a:rPr sz="1200" i="1"/>
              <a:t>Franciskus av Assisi, Solsång    </a:t>
            </a:r>
          </a:p>
        </p:txBody>
      </p:sp>
      <p:sp>
        <p:nvSpPr>
          <p:cNvPr id="298" name="Plassholder for innhold 6"/>
          <p:cNvSpPr txBox="1">
            <a:spLocks noGrp="1"/>
          </p:cNvSpPr>
          <p:nvPr>
            <p:ph type="body" sz="half" idx="1"/>
          </p:nvPr>
        </p:nvSpPr>
        <p:spPr>
          <a:xfrm>
            <a:off x="5193889" y="2659626"/>
            <a:ext cx="5841233" cy="3809999"/>
          </a:xfrm>
          <a:prstGeom prst="rect">
            <a:avLst/>
          </a:prstGeom>
        </p:spPr>
        <p:txBody>
          <a:bodyPr/>
          <a:lstStyle/>
          <a:p>
            <a:pPr marL="291465" indent="-291465" defTabSz="388620">
              <a:spcBef>
                <a:spcPts val="800"/>
              </a:spcBef>
              <a:defRPr sz="2040"/>
            </a:pPr>
            <a:r>
              <a:t>“Denna syster ropar nu förtvivlat mot oss till följd av den skada vi har åsamkat henne…”</a:t>
            </a:r>
          </a:p>
          <a:p>
            <a:pPr marL="0" indent="0" defTabSz="388620">
              <a:spcBef>
                <a:spcPts val="800"/>
              </a:spcBef>
              <a:defRPr sz="2040"/>
            </a:pPr>
            <a:endParaRPr/>
          </a:p>
          <a:p>
            <a:pPr marL="291465" indent="-291465" defTabSz="388620">
              <a:spcBef>
                <a:spcPts val="800"/>
              </a:spcBef>
              <a:defRPr sz="2040"/>
            </a:pPr>
            <a:r>
              <a:t>“Oron i våra hjärtan, skadade av synd, återspeglas i de sjukdomssymtom som marken, vattnet, luften och livets alla skepnader uppenbarar.”					</a:t>
            </a:r>
          </a:p>
          <a:p>
            <a:pPr marL="0" indent="0" defTabSz="388620">
              <a:spcBef>
                <a:spcPts val="800"/>
              </a:spcBef>
              <a:buSzTx/>
              <a:buFont typeface="Wingdings 3"/>
              <a:buNone/>
              <a:defRPr sz="2040" i="1"/>
            </a:pPr>
            <a:r>
              <a:t>											LS</a:t>
            </a:r>
            <a:r>
              <a:rPr i="0"/>
              <a:t> 2</a:t>
            </a:r>
          </a:p>
          <a:p>
            <a:pPr marL="0" indent="0" defTabSz="388620">
              <a:spcBef>
                <a:spcPts val="800"/>
              </a:spcBef>
              <a:buSzTx/>
              <a:buFont typeface="Wingdings 3"/>
              <a:buNone/>
              <a:defRPr sz="2040" i="1"/>
            </a:pPr>
            <a:r>
              <a:t>										</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ittel 1"/>
          <p:cNvSpPr txBox="1">
            <a:spLocks noGrp="1"/>
          </p:cNvSpPr>
          <p:nvPr>
            <p:ph type="title"/>
          </p:nvPr>
        </p:nvSpPr>
        <p:spPr>
          <a:xfrm>
            <a:off x="646111" y="452718"/>
            <a:ext cx="9404723" cy="1400531"/>
          </a:xfrm>
          <a:prstGeom prst="rect">
            <a:avLst/>
          </a:prstGeom>
        </p:spPr>
        <p:txBody>
          <a:bodyPr/>
          <a:lstStyle>
            <a:lvl1pPr>
              <a:defRPr>
                <a:solidFill>
                  <a:srgbClr val="FFC000"/>
                </a:solidFill>
              </a:defRPr>
            </a:lvl1pPr>
          </a:lstStyle>
          <a:p>
            <a:r>
              <a:t>Tidigare påvars omsorger</a:t>
            </a:r>
          </a:p>
        </p:txBody>
      </p:sp>
      <p:sp>
        <p:nvSpPr>
          <p:cNvPr id="303" name="Plassholder for innhold 2"/>
          <p:cNvSpPr txBox="1">
            <a:spLocks noGrp="1"/>
          </p:cNvSpPr>
          <p:nvPr>
            <p:ph type="body" sz="quarter" idx="1"/>
          </p:nvPr>
        </p:nvSpPr>
        <p:spPr>
          <a:xfrm>
            <a:off x="8320858" y="1455937"/>
            <a:ext cx="2332347" cy="4272424"/>
          </a:xfrm>
          <a:prstGeom prst="rect">
            <a:avLst/>
          </a:prstGeom>
          <a:ln w="9525">
            <a:solidFill>
              <a:srgbClr val="92D050"/>
            </a:solidFill>
            <a:round/>
          </a:ln>
        </p:spPr>
        <p:txBody>
          <a:bodyPr/>
          <a:lstStyle/>
          <a:p>
            <a:pPr marL="0" indent="0">
              <a:buSzTx/>
              <a:buFont typeface="Wingdings 3"/>
              <a:buNone/>
              <a:defRPr>
                <a:solidFill>
                  <a:srgbClr val="FF9900"/>
                </a:solidFill>
              </a:defRPr>
            </a:pPr>
            <a:r>
              <a:t>Benedikt XVI: </a:t>
            </a:r>
          </a:p>
          <a:p>
            <a:pPr marL="0" indent="0">
              <a:buSzTx/>
              <a:buFont typeface="Wingdings 3"/>
              <a:buNone/>
            </a:pPr>
            <a:r>
              <a:t>«Miljöförstöringen hänger nämligen nära samman med den kultur som utformar mänsklig samexistens.» </a:t>
            </a:r>
          </a:p>
          <a:p>
            <a:pPr marL="0" indent="0" algn="r">
              <a:buSzTx/>
              <a:buFont typeface="Wingdings 3"/>
              <a:buNone/>
            </a:pPr>
            <a:r>
              <a:t>									</a:t>
            </a:r>
            <a:r>
              <a:rPr sz="1200" i="1"/>
              <a:t>Caritas in veritate 51, 2009.</a:t>
            </a:r>
          </a:p>
        </p:txBody>
      </p:sp>
      <p:sp>
        <p:nvSpPr>
          <p:cNvPr id="304" name="TekstSylinder 3"/>
          <p:cNvSpPr txBox="1"/>
          <p:nvPr/>
        </p:nvSpPr>
        <p:spPr>
          <a:xfrm>
            <a:off x="881445" y="1455937"/>
            <a:ext cx="2039309" cy="3923666"/>
          </a:xfrm>
          <a:prstGeom prst="rect">
            <a:avLst/>
          </a:prstGeom>
          <a:ln>
            <a:solidFill>
              <a:srgbClr val="92D050"/>
            </a:solidFill>
          </a:ln>
          <a:extLst>
            <a:ext uri="{C572A759-6A51-4108-AA02-DFA0A04FC94B}">
              <ma14:wrappingTextBoxFlag xmlns:ma14="http://schemas.microsoft.com/office/mac/drawingml/2011/main" val="1"/>
            </a:ext>
          </a:extLst>
        </p:spPr>
        <p:txBody>
          <a:bodyPr lIns="45719" rIns="45719">
            <a:spAutoFit/>
          </a:bodyPr>
          <a:lstStyle/>
          <a:p>
            <a:pPr>
              <a:defRPr>
                <a:solidFill>
                  <a:srgbClr val="FF9900"/>
                </a:solidFill>
              </a:defRPr>
            </a:pPr>
            <a:r>
              <a:t>Paulus VI: </a:t>
            </a:r>
            <a:endParaRPr>
              <a:solidFill>
                <a:srgbClr val="FFFFFF"/>
              </a:solidFill>
            </a:endParaRPr>
          </a:p>
          <a:p>
            <a:pPr>
              <a:defRPr>
                <a:solidFill>
                  <a:srgbClr val="FFFFFF"/>
                </a:solidFill>
              </a:defRPr>
            </a:pPr>
            <a:r>
              <a:t>»…genom sitt tanklösa utnyttjande av naturen löper [människan] risken att förstöra den och att själv bli offer för detta förfall«</a:t>
            </a:r>
          </a:p>
          <a:p>
            <a:pPr>
              <a:defRPr>
                <a:solidFill>
                  <a:srgbClr val="FFFFFF"/>
                </a:solidFill>
              </a:defRPr>
            </a:pPr>
            <a:endParaRPr/>
          </a:p>
          <a:p>
            <a:pPr algn="r">
              <a:defRPr>
                <a:solidFill>
                  <a:srgbClr val="FFFFFF"/>
                </a:solidFill>
              </a:defRPr>
            </a:pPr>
            <a:r>
              <a:t> </a:t>
            </a:r>
            <a:r>
              <a:rPr sz="1200" i="1"/>
              <a:t>Octogesima Adveniens, 1971.</a:t>
            </a:r>
          </a:p>
        </p:txBody>
      </p:sp>
      <p:sp>
        <p:nvSpPr>
          <p:cNvPr id="305" name="TekstSylinder 5"/>
          <p:cNvSpPr txBox="1"/>
          <p:nvPr/>
        </p:nvSpPr>
        <p:spPr>
          <a:xfrm>
            <a:off x="3592257" y="1455938"/>
            <a:ext cx="3932809" cy="4850766"/>
          </a:xfrm>
          <a:prstGeom prst="rect">
            <a:avLst/>
          </a:prstGeom>
          <a:ln>
            <a:solidFill>
              <a:srgbClr val="92D050"/>
            </a:solidFill>
          </a:ln>
          <a:extLst>
            <a:ext uri="{C572A759-6A51-4108-AA02-DFA0A04FC94B}">
              <ma14:wrappingTextBoxFlag xmlns:ma14="http://schemas.microsoft.com/office/mac/drawingml/2011/main" val="1"/>
            </a:ext>
          </a:extLst>
        </p:spPr>
        <p:txBody>
          <a:bodyPr lIns="45719" rIns="45719">
            <a:spAutoFit/>
          </a:bodyPr>
          <a:lstStyle/>
          <a:p>
            <a:pPr>
              <a:defRPr>
                <a:solidFill>
                  <a:srgbClr val="FF9900"/>
                </a:solidFill>
              </a:defRPr>
            </a:pPr>
            <a:r>
              <a:t>Johannes Paulus II: </a:t>
            </a:r>
            <a:endParaRPr>
              <a:solidFill>
                <a:srgbClr val="FFFFFF"/>
              </a:solidFill>
            </a:endParaRPr>
          </a:p>
          <a:p>
            <a:pPr>
              <a:defRPr>
                <a:solidFill>
                  <a:srgbClr val="FFFFFF"/>
                </a:solidFill>
              </a:defRPr>
            </a:pPr>
            <a:r>
              <a:t>»Dessvärre, om vi skådar ut över vår planets alla delar, ser vi omedelbart att mänskligheten har svikit Guds förväntningar. Människan har, särskilt i vår tid (…) ringaktat den ”blomstersäng” (jfr. Dante) (…) </a:t>
            </a:r>
            <a:r>
              <a:rPr>
                <a:solidFill>
                  <a:srgbClr val="FFC000"/>
                </a:solidFill>
              </a:rPr>
              <a:t>som är jorden, vårt hem</a:t>
            </a:r>
            <a:r>
              <a:t>. Vi måste därför främja och stödja den </a:t>
            </a:r>
            <a:r>
              <a:rPr>
                <a:solidFill>
                  <a:srgbClr val="FFC000"/>
                </a:solidFill>
              </a:rPr>
              <a:t>”ekologiska omvändelse” </a:t>
            </a:r>
            <a:r>
              <a:t>som under det senaste decenniet har gjort mänskligheten allt mer medveten om den annalkande katastrofen.«</a:t>
            </a:r>
          </a:p>
          <a:p>
            <a:pPr algn="r">
              <a:defRPr>
                <a:solidFill>
                  <a:srgbClr val="FFFFFF"/>
                </a:solidFill>
              </a:defRPr>
            </a:pPr>
            <a:r>
              <a:t>											</a:t>
            </a:r>
            <a:r>
              <a:rPr sz="1200" i="1"/>
              <a:t>Onsdagsaudiens, 17 januari 2001.</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Bilde 8" descr="Bilde 8"/>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 y="10"/>
            <a:ext cx="4058950" cy="6857922"/>
          </a:xfrm>
          <a:prstGeom prst="rect">
            <a:avLst/>
          </a:prstGeom>
          <a:ln w="12700">
            <a:miter lim="400000"/>
          </a:ln>
        </p:spPr>
      </p:pic>
      <p:sp>
        <p:nvSpPr>
          <p:cNvPr id="310" name="Tittel 3"/>
          <p:cNvSpPr txBox="1">
            <a:spLocks noGrp="1"/>
          </p:cNvSpPr>
          <p:nvPr>
            <p:ph type="title"/>
          </p:nvPr>
        </p:nvSpPr>
        <p:spPr>
          <a:xfrm>
            <a:off x="4706649" y="629265"/>
            <a:ext cx="6334994" cy="1641988"/>
          </a:xfrm>
          <a:prstGeom prst="rect">
            <a:avLst/>
          </a:prstGeom>
        </p:spPr>
        <p:txBody>
          <a:bodyPr/>
          <a:lstStyle/>
          <a:p>
            <a:pPr defTabSz="402336">
              <a:defRPr sz="3696"/>
            </a:pPr>
            <a:r>
              <a:t>1 VAD HÄNDER MED </a:t>
            </a:r>
            <a:br/>
            <a:r>
              <a:t>VÅRT GEMENSAMMA HEM?</a:t>
            </a:r>
          </a:p>
        </p:txBody>
      </p:sp>
      <p:sp>
        <p:nvSpPr>
          <p:cNvPr id="311" name="Plassholder for innhold 4"/>
          <p:cNvSpPr txBox="1">
            <a:spLocks noGrp="1"/>
          </p:cNvSpPr>
          <p:nvPr>
            <p:ph type="body" sz="half" idx="1"/>
          </p:nvPr>
        </p:nvSpPr>
        <p:spPr>
          <a:xfrm>
            <a:off x="4706649" y="2438400"/>
            <a:ext cx="5343204" cy="3809999"/>
          </a:xfrm>
          <a:prstGeom prst="rect">
            <a:avLst/>
          </a:prstGeom>
        </p:spPr>
        <p:txBody>
          <a:bodyPr/>
          <a:lstStyle/>
          <a:p>
            <a:pPr>
              <a:lnSpc>
                <a:spcPct val="90000"/>
              </a:lnSpc>
            </a:pPr>
            <a:r>
              <a:t>Ökande hastighet, stressen i nyhetsflödet och utvecklingen</a:t>
            </a:r>
          </a:p>
          <a:p>
            <a:pPr>
              <a:lnSpc>
                <a:spcPct val="90000"/>
              </a:lnSpc>
            </a:pPr>
            <a:r>
              <a:t>Miljöförstöring, slit-och-släng-kultur, klimatförändringar</a:t>
            </a:r>
          </a:p>
          <a:p>
            <a:pPr>
              <a:lnSpc>
                <a:spcPct val="90000"/>
              </a:lnSpc>
            </a:pPr>
            <a:r>
              <a:t>Brist på vatten, vattenföroreningar</a:t>
            </a:r>
          </a:p>
          <a:p>
            <a:pPr>
              <a:lnSpc>
                <a:spcPct val="90000"/>
              </a:lnSpc>
            </a:pPr>
            <a:r>
              <a:t>Förlust av biologisk mångfald</a:t>
            </a:r>
          </a:p>
          <a:p>
            <a:pPr>
              <a:lnSpc>
                <a:spcPct val="90000"/>
              </a:lnSpc>
            </a:pPr>
            <a:r>
              <a:t>Skador på ekosystemen</a:t>
            </a:r>
          </a:p>
          <a:p>
            <a:pPr>
              <a:lnSpc>
                <a:spcPct val="90000"/>
              </a:lnSpc>
            </a:pPr>
            <a:r>
              <a:t>Urbanisering som orsakar lägre livskvalitet, socialt förfall</a:t>
            </a:r>
          </a:p>
          <a:p>
            <a:pPr>
              <a:lnSpc>
                <a:spcPct val="90000"/>
              </a:lnSpc>
            </a:pPr>
            <a:r>
              <a:t>Sociala orättvisor</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Tittel 1"/>
          <p:cNvSpPr txBox="1">
            <a:spLocks noGrp="1"/>
          </p:cNvSpPr>
          <p:nvPr>
            <p:ph type="title"/>
          </p:nvPr>
        </p:nvSpPr>
        <p:spPr>
          <a:xfrm>
            <a:off x="646111" y="452718"/>
            <a:ext cx="9404723" cy="1400531"/>
          </a:xfrm>
          <a:prstGeom prst="rect">
            <a:avLst/>
          </a:prstGeom>
        </p:spPr>
        <p:txBody>
          <a:bodyPr/>
          <a:lstStyle/>
          <a:p>
            <a:r>
              <a:t>ANGELÄGNA OMRÅDEN:</a:t>
            </a:r>
          </a:p>
        </p:txBody>
      </p:sp>
      <p:grpSp>
        <p:nvGrpSpPr>
          <p:cNvPr id="336" name="Plassholder for innhold 2"/>
          <p:cNvGrpSpPr/>
          <p:nvPr/>
        </p:nvGrpSpPr>
        <p:grpSpPr>
          <a:xfrm>
            <a:off x="652593" y="3016603"/>
            <a:ext cx="10784239" cy="2460379"/>
            <a:chOff x="0" y="0"/>
            <a:chExt cx="10784237" cy="2460377"/>
          </a:xfrm>
        </p:grpSpPr>
        <p:grpSp>
          <p:nvGrpSpPr>
            <p:cNvPr id="318" name="Gruppera"/>
            <p:cNvGrpSpPr/>
            <p:nvPr/>
          </p:nvGrpSpPr>
          <p:grpSpPr>
            <a:xfrm>
              <a:off x="0" y="27843"/>
              <a:ext cx="2027112" cy="2432535"/>
              <a:chOff x="0" y="0"/>
              <a:chExt cx="2027111" cy="2432534"/>
            </a:xfrm>
          </p:grpSpPr>
          <p:sp>
            <p:nvSpPr>
              <p:cNvPr id="316" name="Rektangel"/>
              <p:cNvSpPr/>
              <p:nvPr/>
            </p:nvSpPr>
            <p:spPr>
              <a:xfrm>
                <a:off x="0" y="-1"/>
                <a:ext cx="2027111" cy="2432536"/>
              </a:xfrm>
              <a:prstGeom prst="rect">
                <a:avLst/>
              </a:prstGeom>
              <a:solidFill>
                <a:schemeClr val="accent3"/>
              </a:solidFill>
              <a:ln w="19050" cap="rnd">
                <a:solidFill>
                  <a:schemeClr val="accent3"/>
                </a:solidFill>
                <a:prstDash val="solid"/>
                <a:round/>
              </a:ln>
              <a:effectLst/>
            </p:spPr>
            <p:txBody>
              <a:bodyPr wrap="square" lIns="45719" tIns="45719" rIns="45719" bIns="45719" numCol="1" anchor="t">
                <a:noAutofit/>
              </a:bodyPr>
              <a:lstStyle/>
              <a:p>
                <a:pPr defTabSz="1066800">
                  <a:lnSpc>
                    <a:spcPct val="90000"/>
                  </a:lnSpc>
                  <a:spcBef>
                    <a:spcPts val="800"/>
                  </a:spcBef>
                  <a:defRPr sz="2400">
                    <a:solidFill>
                      <a:srgbClr val="FFFFFF"/>
                    </a:solidFill>
                  </a:defRPr>
                </a:pPr>
                <a:endParaRPr/>
              </a:p>
            </p:txBody>
          </p:sp>
          <p:sp>
            <p:nvSpPr>
              <p:cNvPr id="317" name="Miljö och klimat"/>
              <p:cNvSpPr txBox="1"/>
              <p:nvPr/>
            </p:nvSpPr>
            <p:spPr>
              <a:xfrm>
                <a:off x="0" y="973014"/>
                <a:ext cx="2027112" cy="699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066800">
                  <a:lnSpc>
                    <a:spcPct val="90000"/>
                  </a:lnSpc>
                  <a:spcBef>
                    <a:spcPts val="1000"/>
                  </a:spcBef>
                  <a:defRPr sz="2400">
                    <a:solidFill>
                      <a:srgbClr val="FFFFFF"/>
                    </a:solidFill>
                  </a:defRPr>
                </a:lvl1pPr>
              </a:lstStyle>
              <a:p>
                <a:r>
                  <a:t>Miljö och klimat</a:t>
                </a:r>
              </a:p>
            </p:txBody>
          </p:sp>
        </p:grpSp>
        <p:sp>
          <p:nvSpPr>
            <p:cNvPr id="319" name="01"/>
            <p:cNvSpPr txBox="1"/>
            <p:nvPr/>
          </p:nvSpPr>
          <p:spPr>
            <a:xfrm>
              <a:off x="0" y="-1"/>
              <a:ext cx="2027112" cy="1028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5100" tIns="165100" rIns="165100" bIns="165100" numCol="1" anchor="ctr">
              <a:spAutoFit/>
            </a:bodyPr>
            <a:lstStyle>
              <a:lvl1pPr defTabSz="2000250">
                <a:lnSpc>
                  <a:spcPct val="90000"/>
                </a:lnSpc>
                <a:spcBef>
                  <a:spcPts val="1800"/>
                </a:spcBef>
                <a:defRPr sz="4500">
                  <a:solidFill>
                    <a:srgbClr val="FFFFFF"/>
                  </a:solidFill>
                </a:defRPr>
              </a:lvl1pPr>
            </a:lstStyle>
            <a:p>
              <a:r>
                <a:t>01</a:t>
              </a:r>
            </a:p>
          </p:txBody>
        </p:sp>
        <p:grpSp>
          <p:nvGrpSpPr>
            <p:cNvPr id="322" name="Gruppera"/>
            <p:cNvGrpSpPr/>
            <p:nvPr/>
          </p:nvGrpSpPr>
          <p:grpSpPr>
            <a:xfrm>
              <a:off x="2189281" y="27843"/>
              <a:ext cx="2027113" cy="2432535"/>
              <a:chOff x="0" y="0"/>
              <a:chExt cx="2027111" cy="2432534"/>
            </a:xfrm>
          </p:grpSpPr>
          <p:sp>
            <p:nvSpPr>
              <p:cNvPr id="320" name="Rektangel"/>
              <p:cNvSpPr/>
              <p:nvPr/>
            </p:nvSpPr>
            <p:spPr>
              <a:xfrm>
                <a:off x="0" y="-1"/>
                <a:ext cx="2027111" cy="2432536"/>
              </a:xfrm>
              <a:prstGeom prst="rect">
                <a:avLst/>
              </a:prstGeom>
              <a:solidFill>
                <a:schemeClr val="accent3"/>
              </a:solidFill>
              <a:ln w="19050" cap="rnd">
                <a:solidFill>
                  <a:schemeClr val="accent3"/>
                </a:solidFill>
                <a:prstDash val="solid"/>
                <a:round/>
              </a:ln>
              <a:effectLst/>
            </p:spPr>
            <p:txBody>
              <a:bodyPr wrap="square" lIns="45719" tIns="45719" rIns="45719" bIns="45719" numCol="1" anchor="t">
                <a:noAutofit/>
              </a:bodyPr>
              <a:lstStyle/>
              <a:p>
                <a:pPr defTabSz="1066800">
                  <a:lnSpc>
                    <a:spcPct val="90000"/>
                  </a:lnSpc>
                  <a:spcBef>
                    <a:spcPts val="800"/>
                  </a:spcBef>
                  <a:defRPr sz="2400">
                    <a:solidFill>
                      <a:srgbClr val="FFFFFF"/>
                    </a:solidFill>
                  </a:defRPr>
                </a:pPr>
                <a:endParaRPr/>
              </a:p>
            </p:txBody>
          </p:sp>
          <p:sp>
            <p:nvSpPr>
              <p:cNvPr id="321" name="Vatten-frågan"/>
              <p:cNvSpPr txBox="1"/>
              <p:nvPr/>
            </p:nvSpPr>
            <p:spPr>
              <a:xfrm>
                <a:off x="0" y="973014"/>
                <a:ext cx="2027112" cy="699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066800">
                  <a:lnSpc>
                    <a:spcPct val="90000"/>
                  </a:lnSpc>
                  <a:spcBef>
                    <a:spcPts val="1000"/>
                  </a:spcBef>
                  <a:defRPr sz="2400">
                    <a:solidFill>
                      <a:srgbClr val="FFFFFF"/>
                    </a:solidFill>
                  </a:defRPr>
                </a:lvl1pPr>
              </a:lstStyle>
              <a:p>
                <a:r>
                  <a:t>Vatten-frågan</a:t>
                </a:r>
              </a:p>
            </p:txBody>
          </p:sp>
        </p:grpSp>
        <p:sp>
          <p:nvSpPr>
            <p:cNvPr id="323" name="02"/>
            <p:cNvSpPr txBox="1"/>
            <p:nvPr/>
          </p:nvSpPr>
          <p:spPr>
            <a:xfrm>
              <a:off x="2189281" y="-1"/>
              <a:ext cx="2027113" cy="1028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5100" tIns="165100" rIns="165100" bIns="165100" numCol="1" anchor="ctr">
              <a:spAutoFit/>
            </a:bodyPr>
            <a:lstStyle>
              <a:lvl1pPr defTabSz="2000250">
                <a:lnSpc>
                  <a:spcPct val="90000"/>
                </a:lnSpc>
                <a:spcBef>
                  <a:spcPts val="1800"/>
                </a:spcBef>
                <a:defRPr sz="4500">
                  <a:solidFill>
                    <a:srgbClr val="FFFFFF"/>
                  </a:solidFill>
                </a:defRPr>
              </a:lvl1pPr>
            </a:lstStyle>
            <a:p>
              <a:r>
                <a:t>02</a:t>
              </a:r>
            </a:p>
          </p:txBody>
        </p:sp>
        <p:grpSp>
          <p:nvGrpSpPr>
            <p:cNvPr id="326" name="Gruppera"/>
            <p:cNvGrpSpPr/>
            <p:nvPr/>
          </p:nvGrpSpPr>
          <p:grpSpPr>
            <a:xfrm>
              <a:off x="4378562" y="27843"/>
              <a:ext cx="2027113" cy="2432535"/>
              <a:chOff x="0" y="0"/>
              <a:chExt cx="2027111" cy="2432534"/>
            </a:xfrm>
          </p:grpSpPr>
          <p:sp>
            <p:nvSpPr>
              <p:cNvPr id="324" name="Rektangel"/>
              <p:cNvSpPr/>
              <p:nvPr/>
            </p:nvSpPr>
            <p:spPr>
              <a:xfrm>
                <a:off x="0" y="-1"/>
                <a:ext cx="2027111" cy="2432536"/>
              </a:xfrm>
              <a:prstGeom prst="rect">
                <a:avLst/>
              </a:prstGeom>
              <a:solidFill>
                <a:schemeClr val="accent3"/>
              </a:solidFill>
              <a:ln w="19050" cap="rnd">
                <a:solidFill>
                  <a:schemeClr val="accent3"/>
                </a:solidFill>
                <a:prstDash val="solid"/>
                <a:round/>
              </a:ln>
              <a:effectLst/>
            </p:spPr>
            <p:txBody>
              <a:bodyPr wrap="square" lIns="45719" tIns="45719" rIns="45719" bIns="45719" numCol="1" anchor="t">
                <a:noAutofit/>
              </a:bodyPr>
              <a:lstStyle/>
              <a:p>
                <a:pPr defTabSz="1066800">
                  <a:lnSpc>
                    <a:spcPct val="90000"/>
                  </a:lnSpc>
                  <a:spcBef>
                    <a:spcPts val="800"/>
                  </a:spcBef>
                  <a:defRPr sz="2400">
                    <a:solidFill>
                      <a:srgbClr val="FFFFFF"/>
                    </a:solidFill>
                  </a:defRPr>
                </a:pPr>
                <a:endParaRPr/>
              </a:p>
            </p:txBody>
          </p:sp>
          <p:sp>
            <p:nvSpPr>
              <p:cNvPr id="325" name="Förlust av biologisk mångfald"/>
              <p:cNvSpPr txBox="1"/>
              <p:nvPr/>
            </p:nvSpPr>
            <p:spPr>
              <a:xfrm>
                <a:off x="0" y="973014"/>
                <a:ext cx="2027112" cy="1031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066800">
                  <a:lnSpc>
                    <a:spcPct val="90000"/>
                  </a:lnSpc>
                  <a:spcBef>
                    <a:spcPts val="1000"/>
                  </a:spcBef>
                  <a:defRPr sz="2400">
                    <a:solidFill>
                      <a:srgbClr val="FFFFFF"/>
                    </a:solidFill>
                  </a:defRPr>
                </a:lvl1pPr>
              </a:lstStyle>
              <a:p>
                <a:r>
                  <a:t>Förlust av biologisk mångfald</a:t>
                </a:r>
              </a:p>
            </p:txBody>
          </p:sp>
        </p:grpSp>
        <p:sp>
          <p:nvSpPr>
            <p:cNvPr id="327" name="03"/>
            <p:cNvSpPr txBox="1"/>
            <p:nvPr/>
          </p:nvSpPr>
          <p:spPr>
            <a:xfrm>
              <a:off x="4378562" y="-1"/>
              <a:ext cx="2027113" cy="1028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5100" tIns="165100" rIns="165100" bIns="165100" numCol="1" anchor="ctr">
              <a:spAutoFit/>
            </a:bodyPr>
            <a:lstStyle>
              <a:lvl1pPr defTabSz="2000250">
                <a:lnSpc>
                  <a:spcPct val="90000"/>
                </a:lnSpc>
                <a:spcBef>
                  <a:spcPts val="1800"/>
                </a:spcBef>
                <a:defRPr sz="4500">
                  <a:solidFill>
                    <a:srgbClr val="FFFFFF"/>
                  </a:solidFill>
                </a:defRPr>
              </a:lvl1pPr>
            </a:lstStyle>
            <a:p>
              <a:r>
                <a:t>03</a:t>
              </a:r>
            </a:p>
          </p:txBody>
        </p:sp>
        <p:grpSp>
          <p:nvGrpSpPr>
            <p:cNvPr id="330" name="Gruppera"/>
            <p:cNvGrpSpPr/>
            <p:nvPr/>
          </p:nvGrpSpPr>
          <p:grpSpPr>
            <a:xfrm>
              <a:off x="6567844" y="27843"/>
              <a:ext cx="2027112" cy="2432535"/>
              <a:chOff x="0" y="0"/>
              <a:chExt cx="2027111" cy="2432534"/>
            </a:xfrm>
          </p:grpSpPr>
          <p:sp>
            <p:nvSpPr>
              <p:cNvPr id="328" name="Rektangel"/>
              <p:cNvSpPr/>
              <p:nvPr/>
            </p:nvSpPr>
            <p:spPr>
              <a:xfrm>
                <a:off x="0" y="-1"/>
                <a:ext cx="2027111" cy="2432536"/>
              </a:xfrm>
              <a:prstGeom prst="rect">
                <a:avLst/>
              </a:prstGeom>
              <a:solidFill>
                <a:schemeClr val="accent3"/>
              </a:solidFill>
              <a:ln w="19050" cap="rnd">
                <a:solidFill>
                  <a:schemeClr val="accent3"/>
                </a:solidFill>
                <a:prstDash val="solid"/>
                <a:round/>
              </a:ln>
              <a:effectLst/>
            </p:spPr>
            <p:txBody>
              <a:bodyPr wrap="square" lIns="45719" tIns="45719" rIns="45719" bIns="45719" numCol="1" anchor="t">
                <a:noAutofit/>
              </a:bodyPr>
              <a:lstStyle/>
              <a:p>
                <a:pPr defTabSz="1066800">
                  <a:lnSpc>
                    <a:spcPct val="90000"/>
                  </a:lnSpc>
                  <a:spcBef>
                    <a:spcPts val="800"/>
                  </a:spcBef>
                  <a:defRPr sz="2400">
                    <a:solidFill>
                      <a:srgbClr val="FFFFFF"/>
                    </a:solidFill>
                  </a:defRPr>
                </a:pPr>
                <a:endParaRPr/>
              </a:p>
            </p:txBody>
          </p:sp>
          <p:sp>
            <p:nvSpPr>
              <p:cNvPr id="329" name="Nedgång i livskvalitet, socialt förfall"/>
              <p:cNvSpPr txBox="1"/>
              <p:nvPr/>
            </p:nvSpPr>
            <p:spPr>
              <a:xfrm>
                <a:off x="0" y="973014"/>
                <a:ext cx="2027112" cy="1031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066800">
                  <a:lnSpc>
                    <a:spcPct val="90000"/>
                  </a:lnSpc>
                  <a:spcBef>
                    <a:spcPts val="1000"/>
                  </a:spcBef>
                  <a:defRPr sz="2400">
                    <a:solidFill>
                      <a:srgbClr val="FFFFFF"/>
                    </a:solidFill>
                  </a:defRPr>
                </a:lvl1pPr>
              </a:lstStyle>
              <a:p>
                <a:r>
                  <a:t>Nedgång i livskvalitet, socialt förfall</a:t>
                </a:r>
              </a:p>
            </p:txBody>
          </p:sp>
        </p:grpSp>
        <p:sp>
          <p:nvSpPr>
            <p:cNvPr id="331" name="04"/>
            <p:cNvSpPr txBox="1"/>
            <p:nvPr/>
          </p:nvSpPr>
          <p:spPr>
            <a:xfrm>
              <a:off x="6567844" y="-1"/>
              <a:ext cx="2027112" cy="1028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5100" tIns="165100" rIns="165100" bIns="165100" numCol="1" anchor="ctr">
              <a:spAutoFit/>
            </a:bodyPr>
            <a:lstStyle>
              <a:lvl1pPr defTabSz="2000250">
                <a:lnSpc>
                  <a:spcPct val="90000"/>
                </a:lnSpc>
                <a:spcBef>
                  <a:spcPts val="1800"/>
                </a:spcBef>
                <a:defRPr sz="4500">
                  <a:solidFill>
                    <a:srgbClr val="FFFFFF"/>
                  </a:solidFill>
                </a:defRPr>
              </a:lvl1pPr>
            </a:lstStyle>
            <a:p>
              <a:r>
                <a:t>04</a:t>
              </a:r>
            </a:p>
          </p:txBody>
        </p:sp>
        <p:grpSp>
          <p:nvGrpSpPr>
            <p:cNvPr id="334" name="Gruppera"/>
            <p:cNvGrpSpPr/>
            <p:nvPr/>
          </p:nvGrpSpPr>
          <p:grpSpPr>
            <a:xfrm>
              <a:off x="8757125" y="27843"/>
              <a:ext cx="2027113" cy="2432535"/>
              <a:chOff x="0" y="0"/>
              <a:chExt cx="2027111" cy="2432534"/>
            </a:xfrm>
          </p:grpSpPr>
          <p:sp>
            <p:nvSpPr>
              <p:cNvPr id="332" name="Rektangel"/>
              <p:cNvSpPr/>
              <p:nvPr/>
            </p:nvSpPr>
            <p:spPr>
              <a:xfrm>
                <a:off x="0" y="-1"/>
                <a:ext cx="2027111" cy="2432536"/>
              </a:xfrm>
              <a:prstGeom prst="rect">
                <a:avLst/>
              </a:prstGeom>
              <a:solidFill>
                <a:schemeClr val="accent3"/>
              </a:solidFill>
              <a:ln w="19050" cap="rnd">
                <a:solidFill>
                  <a:schemeClr val="accent3"/>
                </a:solidFill>
                <a:prstDash val="solid"/>
                <a:round/>
              </a:ln>
              <a:effectLst/>
            </p:spPr>
            <p:txBody>
              <a:bodyPr wrap="square" lIns="45719" tIns="45719" rIns="45719" bIns="45719" numCol="1" anchor="t">
                <a:noAutofit/>
              </a:bodyPr>
              <a:lstStyle/>
              <a:p>
                <a:pPr defTabSz="1066800">
                  <a:spcBef>
                    <a:spcPts val="800"/>
                  </a:spcBef>
                  <a:defRPr sz="2400">
                    <a:solidFill>
                      <a:srgbClr val="FFFFFF"/>
                    </a:solidFill>
                  </a:defRPr>
                </a:pPr>
                <a:endParaRPr/>
              </a:p>
            </p:txBody>
          </p:sp>
          <p:sp>
            <p:nvSpPr>
              <p:cNvPr id="333" name="Global orätt-färdighet"/>
              <p:cNvSpPr txBox="1"/>
              <p:nvPr/>
            </p:nvSpPr>
            <p:spPr>
              <a:xfrm>
                <a:off x="0" y="973014"/>
                <a:ext cx="2027112"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066800">
                  <a:spcBef>
                    <a:spcPts val="1000"/>
                  </a:spcBef>
                  <a:defRPr sz="2400">
                    <a:solidFill>
                      <a:srgbClr val="FFFFFF"/>
                    </a:solidFill>
                  </a:defRPr>
                </a:lvl1pPr>
              </a:lstStyle>
              <a:p>
                <a:r>
                  <a:t>Global orätt-färdighet</a:t>
                </a:r>
              </a:p>
            </p:txBody>
          </p:sp>
        </p:grpSp>
        <p:sp>
          <p:nvSpPr>
            <p:cNvPr id="335" name="05"/>
            <p:cNvSpPr txBox="1"/>
            <p:nvPr/>
          </p:nvSpPr>
          <p:spPr>
            <a:xfrm>
              <a:off x="8757125" y="-1"/>
              <a:ext cx="2027113" cy="1028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65100" tIns="165100" rIns="165100" bIns="165100" numCol="1" anchor="ctr">
              <a:spAutoFit/>
            </a:bodyPr>
            <a:lstStyle>
              <a:lvl1pPr defTabSz="2000250">
                <a:lnSpc>
                  <a:spcPct val="90000"/>
                </a:lnSpc>
                <a:spcBef>
                  <a:spcPts val="1800"/>
                </a:spcBef>
                <a:defRPr sz="4500">
                  <a:solidFill>
                    <a:srgbClr val="FFFFFF"/>
                  </a:solidFill>
                </a:defRPr>
              </a:lvl1pPr>
            </a:lstStyle>
            <a:p>
              <a:r>
                <a:t>05</a:t>
              </a: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Rectangle 25"/>
          <p:cNvSpPr/>
          <p:nvPr/>
        </p:nvSpPr>
        <p:spPr>
          <a:xfrm>
            <a:off x="0" y="0"/>
            <a:ext cx="12192000" cy="6858000"/>
          </a:xfrm>
          <a:prstGeom prst="rect">
            <a:avLst/>
          </a:prstGeom>
          <a:blipFill>
            <a:blip r:embed="rId3"/>
            <a:stretch>
              <a:fillRect/>
            </a:stretch>
          </a:blipFill>
          <a:ln w="12700">
            <a:miter lim="400000"/>
          </a:ln>
        </p:spPr>
        <p:txBody>
          <a:bodyPr lIns="45719" rIns="45719"/>
          <a:lstStyle/>
          <a:p>
            <a:pPr>
              <a:defRPr>
                <a:solidFill>
                  <a:srgbClr val="FFFFFF"/>
                </a:solidFill>
              </a:defRPr>
            </a:pPr>
            <a:endParaRPr/>
          </a:p>
        </p:txBody>
      </p:sp>
      <p:pic>
        <p:nvPicPr>
          <p:cNvPr id="341" name="Picture 27" descr="Picture 27"/>
          <p:cNvPicPr>
            <a:picLocks noChangeAspect="1"/>
          </p:cNvPicPr>
          <p:nvPr/>
        </p:nvPicPr>
        <p:blipFill>
          <a:blip r:embed="rId4" cstate="print">
            <a:extLst>
              <a:ext uri="{28A0092B-C50C-407E-A947-70E740481C1C}">
                <a14:useLocalDpi xmlns:a14="http://schemas.microsoft.com/office/drawing/2010/main"/>
              </a:ext>
            </a:extLst>
          </a:blip>
          <a:srcRect l="3613"/>
          <a:stretch>
            <a:fillRect/>
          </a:stretch>
        </p:blipFill>
        <p:spPr>
          <a:xfrm>
            <a:off x="0" y="2669684"/>
            <a:ext cx="4037013" cy="4188316"/>
          </a:xfrm>
          <a:prstGeom prst="rect">
            <a:avLst/>
          </a:prstGeom>
          <a:ln w="12700">
            <a:miter lim="400000"/>
          </a:ln>
        </p:spPr>
      </p:pic>
      <p:pic>
        <p:nvPicPr>
          <p:cNvPr id="342" name="Picture 29" descr="Picture 29"/>
          <p:cNvPicPr>
            <a:picLocks noChangeAspect="1"/>
          </p:cNvPicPr>
          <p:nvPr/>
        </p:nvPicPr>
        <p:blipFill>
          <a:blip r:embed="rId5" cstate="print">
            <a:extLst>
              <a:ext uri="{28A0092B-C50C-407E-A947-70E740481C1C}">
                <a14:useLocalDpi xmlns:a14="http://schemas.microsoft.com/office/drawing/2010/main"/>
              </a:ext>
            </a:extLst>
          </a:blip>
          <a:srcRect l="35640"/>
          <a:stretch>
            <a:fillRect/>
          </a:stretch>
        </p:blipFill>
        <p:spPr>
          <a:xfrm>
            <a:off x="-1" y="2892346"/>
            <a:ext cx="1522414" cy="2365454"/>
          </a:xfrm>
          <a:prstGeom prst="rect">
            <a:avLst/>
          </a:prstGeom>
          <a:ln w="12700">
            <a:miter lim="400000"/>
          </a:ln>
        </p:spPr>
      </p:pic>
      <p:sp>
        <p:nvSpPr>
          <p:cNvPr id="343" name="Oval 31"/>
          <p:cNvSpPr/>
          <p:nvPr/>
        </p:nvSpPr>
        <p:spPr>
          <a:xfrm>
            <a:off x="8609011" y="1676400"/>
            <a:ext cx="2819401" cy="2819400"/>
          </a:xfrm>
          <a:prstGeom prst="ellipse">
            <a:avLst/>
          </a:prstGeom>
          <a:gradFill>
            <a:gsLst>
              <a:gs pos="0">
                <a:srgbClr val="7AC4F0">
                  <a:alpha val="7000"/>
                </a:srgbClr>
              </a:gs>
              <a:gs pos="36000">
                <a:srgbClr val="7AC4F0">
                  <a:alpha val="6000"/>
                </a:srgbClr>
              </a:gs>
              <a:gs pos="69000">
                <a:srgbClr val="7AC4F0">
                  <a:alpha val="0"/>
                </a:srgbClr>
              </a:gs>
            </a:gsLst>
            <a:path path="circle">
              <a:fillToRect l="37721" t="-19636" r="62278" b="119636"/>
            </a:path>
          </a:gradFill>
          <a:ln w="12700">
            <a:miter lim="400000"/>
          </a:ln>
        </p:spPr>
        <p:txBody>
          <a:bodyPr lIns="45719" rIns="45719"/>
          <a:lstStyle/>
          <a:p>
            <a:pPr>
              <a:defRPr>
                <a:solidFill>
                  <a:srgbClr val="FFFFFF"/>
                </a:solidFill>
              </a:defRPr>
            </a:pPr>
            <a:endParaRPr/>
          </a:p>
        </p:txBody>
      </p:sp>
      <p:pic>
        <p:nvPicPr>
          <p:cNvPr id="344" name="Picture 33" descr="Picture 33"/>
          <p:cNvPicPr>
            <a:picLocks noChangeAspect="1"/>
          </p:cNvPicPr>
          <p:nvPr/>
        </p:nvPicPr>
        <p:blipFill>
          <a:blip r:embed="rId6" cstate="print">
            <a:extLst>
              <a:ext uri="{28A0092B-C50C-407E-A947-70E740481C1C}">
                <a14:useLocalDpi xmlns:a14="http://schemas.microsoft.com/office/drawing/2010/main"/>
              </a:ext>
            </a:extLst>
          </a:blip>
          <a:srcRect t="28812"/>
          <a:stretch>
            <a:fillRect/>
          </a:stretch>
        </p:blipFill>
        <p:spPr>
          <a:xfrm>
            <a:off x="7999411" y="0"/>
            <a:ext cx="1603388" cy="1141407"/>
          </a:xfrm>
          <a:prstGeom prst="rect">
            <a:avLst/>
          </a:prstGeom>
          <a:ln w="12700">
            <a:miter lim="400000"/>
          </a:ln>
        </p:spPr>
      </p:pic>
      <p:pic>
        <p:nvPicPr>
          <p:cNvPr id="345" name="Picture 35" descr="Picture 35"/>
          <p:cNvPicPr>
            <a:picLocks noChangeAspect="1"/>
          </p:cNvPicPr>
          <p:nvPr/>
        </p:nvPicPr>
        <p:blipFill>
          <a:blip r:embed="rId7" cstate="print">
            <a:extLst>
              <a:ext uri="{28A0092B-C50C-407E-A947-70E740481C1C}">
                <a14:useLocalDpi xmlns:a14="http://schemas.microsoft.com/office/drawing/2010/main"/>
              </a:ext>
            </a:extLst>
          </a:blip>
          <a:srcRect b="23320"/>
          <a:stretch>
            <a:fillRect/>
          </a:stretch>
        </p:blipFill>
        <p:spPr>
          <a:xfrm>
            <a:off x="8609011" y="6096000"/>
            <a:ext cx="993735" cy="762000"/>
          </a:xfrm>
          <a:prstGeom prst="rect">
            <a:avLst/>
          </a:prstGeom>
          <a:ln w="12700">
            <a:miter lim="400000"/>
          </a:ln>
        </p:spPr>
      </p:pic>
      <p:sp>
        <p:nvSpPr>
          <p:cNvPr id="346" name="Rectangle 37"/>
          <p:cNvSpPr/>
          <p:nvPr/>
        </p:nvSpPr>
        <p:spPr>
          <a:xfrm>
            <a:off x="10437811" y="0"/>
            <a:ext cx="685801" cy="1143000"/>
          </a:xfrm>
          <a:prstGeom prst="rect">
            <a:avLst/>
          </a:prstGeom>
          <a:solidFill>
            <a:schemeClr val="accent1"/>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defRPr>
            </a:pPr>
            <a:endParaRPr/>
          </a:p>
        </p:txBody>
      </p:sp>
      <p:grpSp>
        <p:nvGrpSpPr>
          <p:cNvPr id="349" name="Plassholder for bilde 20"/>
          <p:cNvGrpSpPr/>
          <p:nvPr/>
        </p:nvGrpSpPr>
        <p:grpSpPr>
          <a:xfrm>
            <a:off x="-5" y="19"/>
            <a:ext cx="6094409" cy="6857992"/>
            <a:chOff x="-2" y="9"/>
            <a:chExt cx="6094407" cy="6857990"/>
          </a:xfrm>
        </p:grpSpPr>
        <p:sp>
          <p:nvSpPr>
            <p:cNvPr id="347" name="Rektangel"/>
            <p:cNvSpPr/>
            <p:nvPr/>
          </p:nvSpPr>
          <p:spPr>
            <a:xfrm>
              <a:off x="-3" y="9"/>
              <a:ext cx="6094409" cy="6857991"/>
            </a:xfrm>
            <a:prstGeom prst="rect">
              <a:avLst/>
            </a:prstGeom>
            <a:solidFill>
              <a:srgbClr val="EDEDED"/>
            </a:solidFill>
            <a:ln w="12700" cap="flat">
              <a:noFill/>
              <a:miter lim="400000"/>
            </a:ln>
            <a:effectLst/>
          </p:spPr>
          <p:txBody>
            <a:bodyPr wrap="square" lIns="45719" tIns="45719" rIns="45719" bIns="45719" numCol="1" anchor="ctr">
              <a:noAutofit/>
            </a:bodyPr>
            <a:lstStyle/>
            <a:p>
              <a:endParaRPr/>
            </a:p>
          </p:txBody>
        </p:sp>
        <p:pic>
          <p:nvPicPr>
            <p:cNvPr id="348" name="image12.png" descr="image12.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3" y="9"/>
              <a:ext cx="6094408" cy="6857992"/>
            </a:xfrm>
            <a:prstGeom prst="rect">
              <a:avLst/>
            </a:prstGeom>
            <a:ln w="12700" cap="flat">
              <a:noFill/>
              <a:miter lim="400000"/>
            </a:ln>
            <a:effectLst>
              <a:outerShdw blurRad="50800" dist="50800" dir="5400000" rotWithShape="0">
                <a:srgbClr val="000000">
                  <a:alpha val="43000"/>
                </a:srgbClr>
              </a:outerShdw>
            </a:effectLst>
          </p:spPr>
        </p:pic>
      </p:grpSp>
      <p:sp>
        <p:nvSpPr>
          <p:cNvPr id="350" name="Tittel 3"/>
          <p:cNvSpPr txBox="1">
            <a:spLocks noGrp="1"/>
          </p:cNvSpPr>
          <p:nvPr>
            <p:ph type="title"/>
          </p:nvPr>
        </p:nvSpPr>
        <p:spPr>
          <a:xfrm>
            <a:off x="6742107" y="629265"/>
            <a:ext cx="3307744" cy="1641988"/>
          </a:xfrm>
          <a:prstGeom prst="rect">
            <a:avLst/>
          </a:prstGeom>
        </p:spPr>
        <p:txBody>
          <a:bodyPr anchor="t"/>
          <a:lstStyle>
            <a:lvl1pPr>
              <a:defRPr sz="4200"/>
            </a:lvl1pPr>
          </a:lstStyle>
          <a:p>
            <a:r>
              <a:t>I NULÄGET:</a:t>
            </a:r>
          </a:p>
        </p:txBody>
      </p:sp>
      <p:sp>
        <p:nvSpPr>
          <p:cNvPr id="351" name="Plassholder for tekst 6"/>
          <p:cNvSpPr txBox="1">
            <a:spLocks noGrp="1"/>
          </p:cNvSpPr>
          <p:nvPr>
            <p:ph type="body" sz="quarter" idx="1"/>
          </p:nvPr>
        </p:nvSpPr>
        <p:spPr>
          <a:xfrm>
            <a:off x="6742107" y="2438400"/>
            <a:ext cx="3307744" cy="3809999"/>
          </a:xfrm>
          <a:prstGeom prst="rect">
            <a:avLst/>
          </a:prstGeom>
        </p:spPr>
        <p:txBody>
          <a:bodyPr/>
          <a:lstStyle/>
          <a:p>
            <a:pPr marL="457200" indent="-457200">
              <a:buClr>
                <a:schemeClr val="accent1"/>
              </a:buClr>
              <a:buSzPct val="80000"/>
              <a:buChar char=""/>
              <a:defRPr sz="3200"/>
            </a:pPr>
            <a:r>
              <a:t>Svag respons</a:t>
            </a:r>
          </a:p>
          <a:p>
            <a:pPr marL="457200" indent="-457200">
              <a:buClr>
                <a:schemeClr val="accent1"/>
              </a:buClr>
              <a:buSzPct val="80000"/>
              <a:buChar char=""/>
              <a:defRPr sz="3200"/>
            </a:pPr>
            <a:r>
              <a:t>Ekonomiska intressen rättfärdigar spekulation och profit-tänkande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Ion">
  <a:themeElements>
    <a:clrScheme name="Ion">
      <a:dk1>
        <a:srgbClr val="000000"/>
      </a:dk1>
      <a:lt1>
        <a:srgbClr val="FFFFFF"/>
      </a:lt1>
      <a:dk2>
        <a:srgbClr val="A7A7A7"/>
      </a:dk2>
      <a:lt2>
        <a:srgbClr val="535353"/>
      </a:lt2>
      <a:accent1>
        <a:srgbClr val="ACD433"/>
      </a:accent1>
      <a:accent2>
        <a:srgbClr val="E6C133"/>
      </a:accent2>
      <a:accent3>
        <a:srgbClr val="EF7A24"/>
      </a:accent3>
      <a:accent4>
        <a:srgbClr val="5AA0F5"/>
      </a:accent4>
      <a:accent5>
        <a:srgbClr val="75CEEC"/>
      </a:accent5>
      <a:accent6>
        <a:srgbClr val="65D6A0"/>
      </a:accent6>
      <a:hlink>
        <a:srgbClr val="0000FF"/>
      </a:hlink>
      <a:folHlink>
        <a:srgbClr val="FF00FF"/>
      </a:folHlink>
    </a:clrScheme>
    <a:fontScheme name="Ion">
      <a:majorFont>
        <a:latin typeface="Calibri"/>
        <a:ea typeface="Calibri"/>
        <a:cs typeface="Calibri"/>
      </a:majorFont>
      <a:minorFont>
        <a:latin typeface="Helvetica"/>
        <a:ea typeface="Helvetica"/>
        <a:cs typeface="Helvetica"/>
      </a:minorFont>
    </a:fontScheme>
    <a:fmtScheme name="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on">
  <a:themeElements>
    <a:clrScheme name="Ion">
      <a:dk1>
        <a:srgbClr val="000000"/>
      </a:dk1>
      <a:lt1>
        <a:srgbClr val="FFFFFF"/>
      </a:lt1>
      <a:dk2>
        <a:srgbClr val="A7A7A7"/>
      </a:dk2>
      <a:lt2>
        <a:srgbClr val="535353"/>
      </a:lt2>
      <a:accent1>
        <a:srgbClr val="ACD433"/>
      </a:accent1>
      <a:accent2>
        <a:srgbClr val="E6C133"/>
      </a:accent2>
      <a:accent3>
        <a:srgbClr val="EF7A24"/>
      </a:accent3>
      <a:accent4>
        <a:srgbClr val="5AA0F5"/>
      </a:accent4>
      <a:accent5>
        <a:srgbClr val="75CEEC"/>
      </a:accent5>
      <a:accent6>
        <a:srgbClr val="65D6A0"/>
      </a:accent6>
      <a:hlink>
        <a:srgbClr val="0000FF"/>
      </a:hlink>
      <a:folHlink>
        <a:srgbClr val="FF00FF"/>
      </a:folHlink>
    </a:clrScheme>
    <a:fontScheme name="Ion">
      <a:majorFont>
        <a:latin typeface="Calibri"/>
        <a:ea typeface="Calibri"/>
        <a:cs typeface="Calibri"/>
      </a:majorFont>
      <a:minorFont>
        <a:latin typeface="Helvetica"/>
        <a:ea typeface="Helvetica"/>
        <a:cs typeface="Helvetica"/>
      </a:minorFont>
    </a:fontScheme>
    <a:fmtScheme name="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670</TotalTime>
  <Words>3429</Words>
  <Application>Microsoft Macintosh PowerPoint</Application>
  <PresentationFormat>Anpassad</PresentationFormat>
  <Paragraphs>195</Paragraphs>
  <Slides>22</Slides>
  <Notes>21</Notes>
  <HiddenSlides>0</HiddenSlides>
  <MMClips>0</MMClips>
  <ScaleCrop>false</ScaleCrop>
  <HeadingPairs>
    <vt:vector size="4" baseType="variant">
      <vt:variant>
        <vt:lpstr>Tema</vt:lpstr>
      </vt:variant>
      <vt:variant>
        <vt:i4>1</vt:i4>
      </vt:variant>
      <vt:variant>
        <vt:lpstr>Bildrubriker</vt:lpstr>
      </vt:variant>
      <vt:variant>
        <vt:i4>22</vt:i4>
      </vt:variant>
    </vt:vector>
  </HeadingPairs>
  <TitlesOfParts>
    <vt:vector size="23" baseType="lpstr">
      <vt:lpstr>Ion</vt:lpstr>
      <vt:lpstr>LAUDATO SI’ för församlingar</vt:lpstr>
      <vt:lpstr>EFTERTANKENS DAG   </vt:lpstr>
      <vt:lpstr>PROGRAM</vt:lpstr>
      <vt:lpstr> Påve Franciskus: «I denna encyklika vill jag gå i dialog med alla människor angående vårt gemensamma hem.»                           LS 3</vt:lpstr>
      <vt:lpstr> INLEDNINGEN  «Lovad vare du, min Herre, för vår syster moder Jord…»          Franciskus av Assisi, Solsång    </vt:lpstr>
      <vt:lpstr>Tidigare påvars omsorger</vt:lpstr>
      <vt:lpstr>1 VAD HÄNDER MED  VÅRT GEMENSAMMA HEM?</vt:lpstr>
      <vt:lpstr>ANGELÄGNA OMRÅDEN:</vt:lpstr>
      <vt:lpstr>I NULÄGET:</vt:lpstr>
      <vt:lpstr>HOPPET bjuder oss att erkänna att det alltid finns en utväg,  att vi alltid kan ändra riktning…</vt:lpstr>
      <vt:lpstr>2 SKAPELSENS EVANGELIUM</vt:lpstr>
      <vt:lpstr>Bibelns stora berättelser säger oss något om människans förhållande till världen </vt:lpstr>
      <vt:lpstr>SKAPELSEBERÄTTELSEN</vt:lpstr>
      <vt:lpstr>Syndafallet,  Kain och Abel: Brottet</vt:lpstr>
      <vt:lpstr>PowerPoint-presentation</vt:lpstr>
      <vt:lpstr>PowerPoint-presentation</vt:lpstr>
      <vt:lpstr>PowerPoint-presentation</vt:lpstr>
      <vt:lpstr>“En andlighet som glömmer bort Gud som allsmäktig och Skapare är inte acceptabel. …   Det bästa sättet att återföra män och kvinnor till deras rättmätiga plats (…) är att åter tala om Fadern som skapar och ensam    äger världen.”           LS 75</vt:lpstr>
      <vt:lpstr>UNIVERSUMS MYSTERIUM och SKAPELSENS BUDSKAP</vt:lpstr>
      <vt:lpstr>GUD SKAPADE VÄRLDEN FÖR ALLA</vt:lpstr>
      <vt:lpstr>JESU BLICK</vt:lpstr>
      <vt:lpstr>Bildinformation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LAUDATO SI’ för församlingar</dc:title>
  <cp:lastModifiedBy>Håkan Boström</cp:lastModifiedBy>
  <cp:revision>13</cp:revision>
  <dcterms:modified xsi:type="dcterms:W3CDTF">2020-02-20T13:42:49Z</dcterms:modified>
</cp:coreProperties>
</file>