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69" r:id="rId5"/>
    <p:sldMasterId id="2147483673" r:id="rId6"/>
    <p:sldMasterId id="2147483677" r:id="rId7"/>
    <p:sldMasterId id="2147483705" r:id="rId8"/>
    <p:sldMasterId id="2147483681" r:id="rId9"/>
    <p:sldMasterId id="2147483685" r:id="rId10"/>
    <p:sldMasterId id="2147483689" r:id="rId11"/>
    <p:sldMasterId id="2147483709" r:id="rId12"/>
    <p:sldMasterId id="2147483693" r:id="rId13"/>
    <p:sldMasterId id="2147483697" r:id="rId14"/>
    <p:sldMasterId id="2147483701" r:id="rId15"/>
  </p:sldMasterIdLst>
  <p:notesMasterIdLst>
    <p:notesMasterId r:id="rId33"/>
  </p:notesMasterIdLst>
  <p:handoutMasterIdLst>
    <p:handoutMasterId r:id="rId34"/>
  </p:handoutMasterIdLst>
  <p:sldIdLst>
    <p:sldId id="437" r:id="rId16"/>
    <p:sldId id="438" r:id="rId17"/>
    <p:sldId id="439" r:id="rId18"/>
    <p:sldId id="441" r:id="rId19"/>
    <p:sldId id="440" r:id="rId20"/>
    <p:sldId id="444" r:id="rId21"/>
    <p:sldId id="445" r:id="rId22"/>
    <p:sldId id="442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4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91469" autoAdjust="0"/>
  </p:normalViewPr>
  <p:slideViewPr>
    <p:cSldViewPr snapToGrid="0" showGuides="1">
      <p:cViewPr varScale="1">
        <p:scale>
          <a:sx n="50" d="100"/>
          <a:sy n="50" d="100"/>
        </p:scale>
        <p:origin x="63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7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Henricsson" userId="a99a0c5a-8b33-4c1b-9b01-05145eaec74c" providerId="ADAL" clId="{E11C315E-D41C-46E1-85E8-4FDEEC288681}"/>
    <pc:docChg chg="undo custSel addSld delSld modSld sldOrd delMainMaster modMainMaster">
      <pc:chgData name="Karin Henricsson" userId="a99a0c5a-8b33-4c1b-9b01-05145eaec74c" providerId="ADAL" clId="{E11C315E-D41C-46E1-85E8-4FDEEC288681}" dt="2018-11-13T10:24:42.292" v="46" actId="2696"/>
      <pc:docMkLst>
        <pc:docMk/>
      </pc:docMkLst>
      <pc:sldChg chg="del">
        <pc:chgData name="Karin Henricsson" userId="a99a0c5a-8b33-4c1b-9b01-05145eaec74c" providerId="ADAL" clId="{E11C315E-D41C-46E1-85E8-4FDEEC288681}" dt="2018-11-13T10:03:45.499" v="4" actId="2696"/>
        <pc:sldMkLst>
          <pc:docMk/>
          <pc:sldMk cId="587868144" sldId="256"/>
        </pc:sldMkLst>
      </pc:sldChg>
      <pc:sldChg chg="del">
        <pc:chgData name="Karin Henricsson" userId="a99a0c5a-8b33-4c1b-9b01-05145eaec74c" providerId="ADAL" clId="{E11C315E-D41C-46E1-85E8-4FDEEC288681}" dt="2018-11-13T10:02:49.243" v="1" actId="2696"/>
        <pc:sldMkLst>
          <pc:docMk/>
          <pc:sldMk cId="3520205101" sldId="258"/>
        </pc:sldMkLst>
      </pc:sldChg>
      <pc:sldChg chg="del">
        <pc:chgData name="Karin Henricsson" userId="a99a0c5a-8b33-4c1b-9b01-05145eaec74c" providerId="ADAL" clId="{E11C315E-D41C-46E1-85E8-4FDEEC288681}" dt="2018-11-13T10:02:25.615" v="0" actId="2696"/>
        <pc:sldMkLst>
          <pc:docMk/>
          <pc:sldMk cId="3491232797" sldId="259"/>
        </pc:sldMkLst>
      </pc:sldChg>
      <pc:sldChg chg="modSp add del ord">
        <pc:chgData name="Karin Henricsson" userId="a99a0c5a-8b33-4c1b-9b01-05145eaec74c" providerId="ADAL" clId="{E11C315E-D41C-46E1-85E8-4FDEEC288681}" dt="2018-11-13T10:04:17.720" v="26" actId="20577"/>
        <pc:sldMkLst>
          <pc:docMk/>
          <pc:sldMk cId="348324958" sldId="260"/>
        </pc:sldMkLst>
        <pc:spChg chg="mod">
          <ac:chgData name="Karin Henricsson" userId="a99a0c5a-8b33-4c1b-9b01-05145eaec74c" providerId="ADAL" clId="{E11C315E-D41C-46E1-85E8-4FDEEC288681}" dt="2018-11-13T10:04:11.355" v="15" actId="20577"/>
          <ac:spMkLst>
            <pc:docMk/>
            <pc:sldMk cId="348324958" sldId="260"/>
            <ac:spMk id="3" creationId="{5ED24644-96FC-4C65-91F7-DA9A55FFF863}"/>
          </ac:spMkLst>
        </pc:spChg>
        <pc:spChg chg="mod">
          <ac:chgData name="Karin Henricsson" userId="a99a0c5a-8b33-4c1b-9b01-05145eaec74c" providerId="ADAL" clId="{E11C315E-D41C-46E1-85E8-4FDEEC288681}" dt="2018-11-13T10:04:17.720" v="26" actId="20577"/>
          <ac:spMkLst>
            <pc:docMk/>
            <pc:sldMk cId="348324958" sldId="260"/>
            <ac:spMk id="4" creationId="{B854907F-2B1A-446D-9579-8F877F13A6B7}"/>
          </ac:spMkLst>
        </pc:spChg>
      </pc:sldChg>
      <pc:sldChg chg="addSp delSp modSp add del">
        <pc:chgData name="Karin Henricsson" userId="a99a0c5a-8b33-4c1b-9b01-05145eaec74c" providerId="ADAL" clId="{E11C315E-D41C-46E1-85E8-4FDEEC288681}" dt="2018-11-13T10:24:33.541" v="45" actId="2696"/>
        <pc:sldMkLst>
          <pc:docMk/>
          <pc:sldMk cId="1348841094" sldId="262"/>
        </pc:sldMkLst>
        <pc:spChg chg="del">
          <ac:chgData name="Karin Henricsson" userId="a99a0c5a-8b33-4c1b-9b01-05145eaec74c" providerId="ADAL" clId="{E11C315E-D41C-46E1-85E8-4FDEEC288681}" dt="2018-11-13T10:19:17.798" v="41" actId="931"/>
          <ac:spMkLst>
            <pc:docMk/>
            <pc:sldMk cId="1348841094" sldId="262"/>
            <ac:spMk id="2" creationId="{AB63D6FD-3DD7-4ED5-AECD-38CA1F8394F7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3" creationId="{875989FE-3679-41E3-885B-4536BA0ED992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4" creationId="{B4D90A6A-E17E-4E8B-B69F-6E7455A682EE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5" creationId="{8D08B65F-75F3-40C4-9053-16DBFB401906}"/>
          </ac:spMkLst>
        </pc:spChg>
        <pc:spChg chg="add del mod">
          <ac:chgData name="Karin Henricsson" userId="a99a0c5a-8b33-4c1b-9b01-05145eaec74c" providerId="ADAL" clId="{E11C315E-D41C-46E1-85E8-4FDEEC288681}" dt="2018-11-13T10:19:31.611" v="43" actId="478"/>
          <ac:spMkLst>
            <pc:docMk/>
            <pc:sldMk cId="1348841094" sldId="262"/>
            <ac:spMk id="9" creationId="{9700F77A-766D-4BE5-9FA2-0408E6A4B611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0" creationId="{8EC8B280-F7EC-41DA-9287-D360F4489D2C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1" creationId="{C1FFFFE8-8A21-45AD-8859-98282B29E8FA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2" creationId="{257C4611-F569-45E0-AEDC-D95CA68979A8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3" creationId="{05AC695C-587D-464F-ACAF-2427AE162A6E}"/>
          </ac:spMkLst>
        </pc:spChg>
        <pc:picChg chg="add del mod">
          <ac:chgData name="Karin Henricsson" userId="a99a0c5a-8b33-4c1b-9b01-05145eaec74c" providerId="ADAL" clId="{E11C315E-D41C-46E1-85E8-4FDEEC288681}" dt="2018-11-13T10:19:24.263" v="42" actId="478"/>
          <ac:picMkLst>
            <pc:docMk/>
            <pc:sldMk cId="1348841094" sldId="262"/>
            <ac:picMk id="7" creationId="{7564CBC0-40CA-4517-AC4E-E95AEAE5912D}"/>
          </ac:picMkLst>
        </pc:picChg>
      </pc:sldChg>
      <pc:sldMasterChg chg="del delSldLayout">
        <pc:chgData name="Karin Henricsson" userId="a99a0c5a-8b33-4c1b-9b01-05145eaec74c" providerId="ADAL" clId="{E11C315E-D41C-46E1-85E8-4FDEEC288681}" dt="2018-11-13T10:03:45.515" v="8" actId="2696"/>
        <pc:sldMasterMkLst>
          <pc:docMk/>
          <pc:sldMasterMk cId="2444252300" sldId="2147483648"/>
        </pc:sldMasterMkLst>
        <pc:sldLayoutChg chg="del">
          <pc:chgData name="Karin Henricsson" userId="a99a0c5a-8b33-4c1b-9b01-05145eaec74c" providerId="ADAL" clId="{E11C315E-D41C-46E1-85E8-4FDEEC288681}" dt="2018-11-13T10:03:45.499" v="6" actId="2696"/>
          <pc:sldLayoutMkLst>
            <pc:docMk/>
            <pc:sldMasterMk cId="2444252300" sldId="2147483648"/>
            <pc:sldLayoutMk cId="1671553223" sldId="2147483650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7" actId="2696"/>
          <pc:sldLayoutMkLst>
            <pc:docMk/>
            <pc:sldMasterMk cId="2444252300" sldId="2147483648"/>
            <pc:sldLayoutMk cId="2247774461" sldId="2147483654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5" actId="2696"/>
          <pc:sldLayoutMkLst>
            <pc:docMk/>
            <pc:sldMasterMk cId="2444252300" sldId="2147483648"/>
            <pc:sldLayoutMk cId="1691565664" sldId="2147483660"/>
          </pc:sldLayoutMkLst>
        </pc:sldLayoutChg>
      </pc:sldMasterChg>
      <pc:sldMasterChg chg="delSldLayout modSldLayout">
        <pc:chgData name="Karin Henricsson" userId="a99a0c5a-8b33-4c1b-9b01-05145eaec74c" providerId="ADAL" clId="{E11C315E-D41C-46E1-85E8-4FDEEC288681}" dt="2018-11-13T10:24:42.292" v="46" actId="2696"/>
        <pc:sldMasterMkLst>
          <pc:docMk/>
          <pc:sldMasterMk cId="3156605824" sldId="2147483655"/>
        </pc:sldMasterMkLst>
        <pc:sldLayoutChg chg="modSp del">
          <pc:chgData name="Karin Henricsson" userId="a99a0c5a-8b33-4c1b-9b01-05145eaec74c" providerId="ADAL" clId="{E11C315E-D41C-46E1-85E8-4FDEEC288681}" dt="2018-11-13T10:08:33.857" v="31" actId="2696"/>
          <pc:sldLayoutMkLst>
            <pc:docMk/>
            <pc:sldMasterMk cId="3156605824" sldId="2147483655"/>
            <pc:sldLayoutMk cId="923936588" sldId="2147483659"/>
          </pc:sldLayoutMkLst>
          <pc:spChg chg="mod">
            <ac:chgData name="Karin Henricsson" userId="a99a0c5a-8b33-4c1b-9b01-05145eaec74c" providerId="ADAL" clId="{E11C315E-D41C-46E1-85E8-4FDEEC288681}" dt="2018-11-13T10:06:02.619" v="27" actId="207"/>
            <ac:spMkLst>
              <pc:docMk/>
              <pc:sldMasterMk cId="3156605824" sldId="2147483655"/>
              <pc:sldLayoutMk cId="923936588" sldId="2147483659"/>
              <ac:spMk id="4" creationId="{F848DA0E-51DA-4B44-B46E-0E4E9363FB5C}"/>
            </ac:spMkLst>
          </pc:spChg>
        </pc:sldLayoutChg>
        <pc:sldLayoutChg chg="modSp setBg">
          <pc:chgData name="Karin Henricsson" userId="a99a0c5a-8b33-4c1b-9b01-05145eaec74c" providerId="ADAL" clId="{E11C315E-D41C-46E1-85E8-4FDEEC288681}" dt="2018-11-13T10:15:53.516" v="32" actId="14826"/>
          <pc:sldLayoutMkLst>
            <pc:docMk/>
            <pc:sldMasterMk cId="3156605824" sldId="2147483655"/>
            <pc:sldLayoutMk cId="1256105123" sldId="2147483713"/>
          </pc:sldLayoutMkLst>
          <pc:spChg chg="mod">
            <ac:chgData name="Karin Henricsson" userId="a99a0c5a-8b33-4c1b-9b01-05145eaec74c" providerId="ADAL" clId="{E11C315E-D41C-46E1-85E8-4FDEEC288681}" dt="2018-11-13T10:06:40.038" v="30" actId="207"/>
            <ac:spMkLst>
              <pc:docMk/>
              <pc:sldMasterMk cId="3156605824" sldId="2147483655"/>
              <pc:sldLayoutMk cId="1256105123" sldId="2147483713"/>
              <ac:spMk id="4" creationId="{F848DA0E-51DA-4B44-B46E-0E4E9363FB5C}"/>
            </ac:spMkLst>
          </pc:spChg>
          <pc:spChg chg="mod">
            <ac:chgData name="Karin Henricsson" userId="a99a0c5a-8b33-4c1b-9b01-05145eaec74c" providerId="ADAL" clId="{E11C315E-D41C-46E1-85E8-4FDEEC288681}" dt="2018-11-13T10:06:21.409" v="28" actId="207"/>
            <ac:spMkLst>
              <pc:docMk/>
              <pc:sldMasterMk cId="3156605824" sldId="2147483655"/>
              <pc:sldLayoutMk cId="1256105123" sldId="2147483713"/>
              <ac:spMk id="9" creationId="{51E3759B-A9E6-442B-9947-EC9E5596E368}"/>
            </ac:spMkLst>
          </pc:spChg>
          <pc:picChg chg="mod">
            <ac:chgData name="Karin Henricsson" userId="a99a0c5a-8b33-4c1b-9b01-05145eaec74c" providerId="ADAL" clId="{E11C315E-D41C-46E1-85E8-4FDEEC288681}" dt="2018-11-13T10:15:53.516" v="32" actId="14826"/>
            <ac:picMkLst>
              <pc:docMk/>
              <pc:sldMasterMk cId="3156605824" sldId="2147483655"/>
              <pc:sldLayoutMk cId="1256105123" sldId="2147483713"/>
              <ac:picMk id="3" creationId="{EFB481C4-0B3A-44D5-A3E1-95F4C6DD9478}"/>
            </ac:picMkLst>
          </pc:picChg>
        </pc:sldLayoutChg>
        <pc:sldLayoutChg chg="addSp delSp modSp del setBg">
          <pc:chgData name="Karin Henricsson" userId="a99a0c5a-8b33-4c1b-9b01-05145eaec74c" providerId="ADAL" clId="{E11C315E-D41C-46E1-85E8-4FDEEC288681}" dt="2018-11-13T10:24:42.292" v="46" actId="2696"/>
          <pc:sldLayoutMkLst>
            <pc:docMk/>
            <pc:sldMasterMk cId="3156605824" sldId="2147483655"/>
            <pc:sldLayoutMk cId="3378169343" sldId="2147483714"/>
          </pc:sldLayoutMkLst>
          <pc:spChg chg="add del">
            <ac:chgData name="Karin Henricsson" userId="a99a0c5a-8b33-4c1b-9b01-05145eaec74c" providerId="ADAL" clId="{E11C315E-D41C-46E1-85E8-4FDEEC288681}" dt="2018-11-13T10:18:14.397" v="35" actId="11529"/>
            <ac:spMkLst>
              <pc:docMk/>
              <pc:sldMasterMk cId="3156605824" sldId="2147483655"/>
              <pc:sldLayoutMk cId="3378169343" sldId="2147483714"/>
              <ac:spMk id="2" creationId="{CA3D6A9C-2DBB-42A9-A441-525549F1D7EA}"/>
            </ac:spMkLst>
          </pc:spChg>
          <pc:spChg chg="add mod ord">
            <ac:chgData name="Karin Henricsson" userId="a99a0c5a-8b33-4c1b-9b01-05145eaec74c" providerId="ADAL" clId="{E11C315E-D41C-46E1-85E8-4FDEEC288681}" dt="2018-11-13T10:18:48.180" v="39" actId="207"/>
            <ac:spMkLst>
              <pc:docMk/>
              <pc:sldMasterMk cId="3156605824" sldId="2147483655"/>
              <pc:sldLayoutMk cId="3378169343" sldId="2147483714"/>
              <ac:spMk id="4" creationId="{D2A3556F-1CF0-4473-B441-21542DBAB41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DBB37C-CBAA-4965-87EE-E523B02E2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78BA2-4C2B-40C0-9D32-1A31316F14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CEDF0-9E5A-4B93-BB33-076655C92D50}" type="datetimeFigureOut">
              <a:rPr lang="sv-SE" smtClean="0"/>
              <a:t>2020-07-08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505C5-3084-4714-9DB0-F2228A208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EC16-39C2-4D1A-B85E-D1A64571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2BB6B-731C-4806-94E1-E0BA7F0ABF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35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56EE-D95A-4832-8140-1E1F4D995216}" type="datetimeFigureOut">
              <a:rPr lang="sv-SE" smtClean="0"/>
              <a:t>2020-07-08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A0737-10D3-4DB5-AB95-79B793162C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21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Gå</a:t>
            </a:r>
            <a:r>
              <a:rPr lang="sv-SE" baseline="0" dirty="0" smtClean="0"/>
              <a:t> en runda där alla får berätta sitt namn. Skriv in respektive deltagares namn under hjärtat.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61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Samtala med varandra om faktarutan (nästa bild) och hjälp varandra att förstå vad de olika punkterna betyder.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85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Spela filmen i helskärmsläge direkt</a:t>
            </a:r>
            <a:r>
              <a:rPr lang="sv-SE" baseline="0" dirty="0" smtClean="0"/>
              <a:t> genom presentationen eller kopiera länken till filmen och klistra in i möteschatten. Då kan deltagarna själva se på filmen och välja egen textning. OBS! Om du spelar filmen från din dator/presentationen, kom ihåg att bocka i rutan ”inkludera systemljud” när du delar din skärm för att deltagarna ska höra ljudet i filmen.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020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Skriv ner vad deltagarna berättar eller</a:t>
            </a:r>
            <a:r>
              <a:rPr lang="sv-SE" baseline="0" dirty="0" smtClean="0"/>
              <a:t> skriver i chatten</a:t>
            </a:r>
            <a:r>
              <a:rPr lang="sv-SE" dirty="0" smtClean="0"/>
              <a:t> om </a:t>
            </a:r>
            <a:r>
              <a:rPr lang="sv-SE" baseline="0" dirty="0" smtClean="0"/>
              <a:t>Så styrs Sverige</a:t>
            </a:r>
            <a:r>
              <a:rPr lang="sv-SE" dirty="0" smtClean="0"/>
              <a:t>.</a:t>
            </a:r>
            <a:r>
              <a:rPr lang="sv-SE" baseline="0" dirty="0" smtClean="0"/>
              <a:t> Passa på att förankra vad de olika orden betyder. Antingen kan deltagarna själva berätta vad de skrivit annars kan du läsa upp svaren i möteschatten.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33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Gå tillsammans genom de fyra grundlagarna</a:t>
            </a:r>
            <a:r>
              <a:rPr lang="sv-SE" baseline="0" dirty="0" smtClean="0"/>
              <a:t> och säkerställ att alla förstår vad de betyder.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87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765175"/>
            <a:ext cx="1505715" cy="725425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1670D8E-8AE4-4EDA-ABEC-7CECA7A66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4680059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Bildtext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11C27FD-60F3-4CEB-9D72-0677382FD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4475" y="5813001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A11379B-1A83-4916-8E6F-C3B25C5FB8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4475" y="5966577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597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38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52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080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153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21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05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51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15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707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878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" y="5367399"/>
            <a:ext cx="1505715" cy="725425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8542941-9C47-4EB3-B5AF-729CE57E3B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765176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B32142-54C3-490C-A6DD-3276AF969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800" y="918752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073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708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43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9790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78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2595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14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593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058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795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245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(Mint / Mörkbl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48DA0E-51DA-4B44-B46E-0E4E9363FB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4650" y="257175"/>
            <a:ext cx="6372225" cy="6362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3" y="5367399"/>
            <a:ext cx="1505715" cy="725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3759B-A9E6-442B-9947-EC9E5596E368}"/>
              </a:ext>
            </a:extLst>
          </p:cNvPr>
          <p:cNvSpPr txBox="1"/>
          <p:nvPr userDrawn="1"/>
        </p:nvSpPr>
        <p:spPr>
          <a:xfrm>
            <a:off x="766763" y="5486089"/>
            <a:ext cx="392450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accent3"/>
                </a:solidFill>
              </a:rPr>
              <a:t>Läs mer på</a:t>
            </a:r>
          </a:p>
          <a:p>
            <a:r>
              <a:rPr lang="sv-SE" sz="2200" b="1" dirty="0">
                <a:solidFill>
                  <a:schemeClr val="accent3"/>
                </a:solidFill>
              </a:rPr>
              <a:t>www.bilda.nu</a:t>
            </a:r>
          </a:p>
        </p:txBody>
      </p:sp>
    </p:spTree>
    <p:extLst>
      <p:ext uri="{BB962C8B-B14F-4D97-AF65-F5344CB8AC3E}">
        <p14:creationId xmlns:p14="http://schemas.microsoft.com/office/powerpoint/2010/main" val="1256105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4860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56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89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693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4545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7514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7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8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089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96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615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133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52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60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713" r:id="rId3"/>
  </p:sldLayoutIdLst>
  <p:hf sldNum="0" hdr="0" ftr="0" dt="0"/>
  <p:txStyles>
    <p:titleStyle>
      <a:lvl1pPr algn="l" defTabSz="914400" rtl="0" eaLnBrk="1" latinLnBrk="0" hangingPunct="1">
        <a:lnSpc>
          <a:spcPts val="52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Tx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ts val="2600"/>
        </a:lnSpc>
        <a:spcBef>
          <a:spcPts val="260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290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9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video" Target="https://player.vimeo.com/video/198655293?title=0&amp;byline=0&amp;portrait=0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vimeo.com/19865529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Jonathan Brinkhorst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543720" y="-426720"/>
            <a:ext cx="9148920" cy="20111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sv-SE" sz="4000" dirty="0" smtClean="0">
                <a:solidFill>
                  <a:srgbClr val="000000"/>
                </a:solidFill>
                <a:latin typeface="+mj-lt"/>
              </a:rPr>
              <a:t>Välkommen!</a:t>
            </a:r>
          </a:p>
          <a:p>
            <a:pPr>
              <a:lnSpc>
                <a:spcPct val="100000"/>
              </a:lnSpc>
            </a:pPr>
            <a:r>
              <a:rPr lang="sv-SE" sz="4000" dirty="0" smtClean="0">
                <a:solidFill>
                  <a:srgbClr val="000000"/>
                </a:solidFill>
                <a:latin typeface="+mj-lt"/>
              </a:rPr>
              <a:t>Tema 9: Så styrs Sverige</a:t>
            </a:r>
            <a:endParaRPr lang="sv-SE" sz="4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559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</a:t>
            </a:r>
            <a:r>
              <a:rPr lang="sv-SE" sz="4000" dirty="0"/>
              <a:t>9</a:t>
            </a:r>
            <a:r>
              <a:rPr lang="sv-SE" sz="4000" dirty="0" smtClean="0"/>
              <a:t>: Ordlista, Så styrs Sverige</a:t>
            </a:r>
            <a:endParaRPr lang="sv-SE" sz="4000" dirty="0"/>
          </a:p>
        </p:txBody>
      </p:sp>
      <p:graphicFrame>
        <p:nvGraphicFramePr>
          <p:cNvPr id="5" name="Google Shape;124;p20"/>
          <p:cNvGraphicFramePr/>
          <p:nvPr>
            <p:extLst>
              <p:ext uri="{D42A27DB-BD31-4B8C-83A1-F6EECF244321}">
                <p14:modId xmlns:p14="http://schemas.microsoft.com/office/powerpoint/2010/main" val="3290064657"/>
              </p:ext>
            </p:extLst>
          </p:nvPr>
        </p:nvGraphicFramePr>
        <p:xfrm>
          <a:off x="2479375" y="1649419"/>
          <a:ext cx="7239000" cy="4560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 dirty="0">
                          <a:solidFill>
                            <a:srgbClr val="000000"/>
                          </a:solidFill>
                        </a:rPr>
                        <a:t>ORD</a:t>
                      </a:r>
                      <a:endParaRPr b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rgbClr val="000000"/>
                          </a:solidFill>
                        </a:rPr>
                        <a:t>Betyder</a:t>
                      </a:r>
                      <a:endParaRPr b="1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rgbClr val="000000"/>
                          </a:solidFill>
                        </a:rPr>
                        <a:t>ORD</a:t>
                      </a:r>
                      <a:endParaRPr b="1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rgbClr val="000000"/>
                          </a:solidFill>
                        </a:rPr>
                        <a:t>Betyder</a:t>
                      </a:r>
                      <a:endParaRPr b="1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1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Hannah </a:t>
            </a:r>
            <a:r>
              <a:rPr lang="sv-SE" dirty="0" err="1" smtClean="0"/>
              <a:t>Pemberton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527607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1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9: Övning &amp; Reflektion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Sveriges fyra grundlagar:</a:t>
            </a:r>
          </a:p>
          <a:p>
            <a:endParaRPr lang="sv-S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i="1" dirty="0"/>
              <a:t>Regeringsformen</a:t>
            </a:r>
            <a:r>
              <a:rPr lang="sv-SE" sz="2400" b="0" dirty="0"/>
              <a:t> – bestämmer hur Sverige ska styras med riksdag och regering och att Sverige ska vara en monarki med en kung eller drottning som regent/statschef.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i="1" dirty="0"/>
              <a:t>Successionsordningen</a:t>
            </a:r>
            <a:r>
              <a:rPr lang="sv-SE" sz="2400" b="0" dirty="0"/>
              <a:t> – bestämmer att regentens äldsta barn ska ärva </a:t>
            </a:r>
            <a:r>
              <a:rPr lang="sv-SE" sz="2400" b="0" dirty="0" smtClean="0"/>
              <a:t>tronen.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i="1" dirty="0" smtClean="0"/>
              <a:t>Tryckfrihetsförordningen</a:t>
            </a:r>
            <a:r>
              <a:rPr lang="sv-SE" sz="2400" b="0" dirty="0" smtClean="0"/>
              <a:t> </a:t>
            </a:r>
            <a:r>
              <a:rPr lang="sv-SE" sz="2400" b="0" dirty="0"/>
              <a:t>– innebär att alla får skriva och sprida i tryck vad de tycker och att vi har rätt att ta del av offentliga handlingar, till exempel myndigheters </a:t>
            </a:r>
            <a:r>
              <a:rPr lang="sv-SE" sz="2400" b="0" dirty="0" smtClean="0"/>
              <a:t>beslut.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i="1" dirty="0" smtClean="0"/>
              <a:t>Yttrandefrihetsförordningen</a:t>
            </a:r>
            <a:r>
              <a:rPr lang="sv-SE" sz="2400" b="0" dirty="0" smtClean="0"/>
              <a:t> </a:t>
            </a:r>
            <a:r>
              <a:rPr lang="sv-SE" sz="2400" b="0" dirty="0"/>
              <a:t>– Alla har rätt att uttrycka sina </a:t>
            </a:r>
            <a:r>
              <a:rPr lang="sv-SE" sz="2400" b="0" dirty="0" smtClean="0"/>
              <a:t>åsikter,</a:t>
            </a:r>
            <a:br>
              <a:rPr lang="sv-SE" sz="2400" b="0" dirty="0" smtClean="0"/>
            </a:br>
            <a:r>
              <a:rPr lang="sv-SE" sz="2400" b="0" dirty="0" smtClean="0"/>
              <a:t>men </a:t>
            </a:r>
            <a:r>
              <a:rPr lang="sv-SE" sz="2400" b="0" dirty="0"/>
              <a:t>man får inte diskriminera någon.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015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Yulia</a:t>
            </a:r>
            <a:r>
              <a:rPr lang="sv-SE" dirty="0" smtClean="0"/>
              <a:t> </a:t>
            </a:r>
            <a:r>
              <a:rPr lang="sv-SE" dirty="0" err="1" smtClean="0"/>
              <a:t>Khlebnikova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527607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77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9: Övning &amp; Reflektion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/>
              <a:t>Gå igenom och hjälp varandra att förklara och förstå följande begrepp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Län/länsstyrelser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Landsting/Regioner</a:t>
            </a:r>
            <a:endParaRPr lang="sv-SE" sz="2400" b="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Kommuner</a:t>
            </a:r>
            <a:endParaRPr lang="sv-SE" sz="2400" b="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49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9: Nästa gång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72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9: Utcheckning</a:t>
            </a:r>
            <a:endParaRPr lang="sv-SE" sz="4000" dirty="0"/>
          </a:p>
        </p:txBody>
      </p:sp>
      <p:sp>
        <p:nvSpPr>
          <p:cNvPr id="8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r>
              <a:rPr lang="sv-SE" sz="2400" dirty="0"/>
              <a:t>Frågor att reflektera och berätta om i en runda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var roligast idag?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tar du med dig från dagens träff?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5359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Inaki</a:t>
            </a:r>
            <a:r>
              <a:rPr lang="sv-SE" dirty="0" smtClean="0"/>
              <a:t> del Olmo</a:t>
            </a:r>
            <a:endParaRPr lang="sv-SE" dirty="0"/>
          </a:p>
        </p:txBody>
      </p:sp>
      <p:sp>
        <p:nvSpPr>
          <p:cNvPr id="5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874340" y="312454"/>
            <a:ext cx="6843712" cy="1476374"/>
          </a:xfrm>
        </p:spPr>
        <p:txBody>
          <a:bodyPr/>
          <a:lstStyle/>
          <a:p>
            <a:r>
              <a:rPr lang="sv-SE" sz="4000" dirty="0" smtClean="0">
                <a:latin typeface="+mj-lt"/>
              </a:rPr>
              <a:t>TACK FÖR IDAG!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4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</a:t>
            </a:r>
            <a:r>
              <a:rPr lang="sv-SE" sz="4000" dirty="0"/>
              <a:t>9</a:t>
            </a:r>
            <a:r>
              <a:rPr lang="sv-SE" sz="4000" dirty="0" smtClean="0"/>
              <a:t>: Förberedelser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r>
              <a:rPr lang="sv-SE" sz="2400" dirty="0"/>
              <a:t>För vår träff idag behöver vi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Ha papper och penna framme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Ha läst faktarutan om rösträtt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7880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6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9: Incheckning</a:t>
            </a:r>
            <a:endParaRPr lang="sv-SE" sz="4000" dirty="0"/>
          </a:p>
        </p:txBody>
      </p:sp>
      <p:sp>
        <p:nvSpPr>
          <p:cNvPr id="5" name="Google Shape;66;p15"/>
          <p:cNvSpPr/>
          <p:nvPr/>
        </p:nvSpPr>
        <p:spPr>
          <a:xfrm>
            <a:off x="2816060" y="29691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7;p15"/>
          <p:cNvSpPr/>
          <p:nvPr/>
        </p:nvSpPr>
        <p:spPr>
          <a:xfrm>
            <a:off x="3854435" y="21752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5"/>
          <p:cNvSpPr/>
          <p:nvPr/>
        </p:nvSpPr>
        <p:spPr>
          <a:xfrm>
            <a:off x="5013535" y="16978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9;p15"/>
          <p:cNvSpPr/>
          <p:nvPr/>
        </p:nvSpPr>
        <p:spPr>
          <a:xfrm>
            <a:off x="6172648" y="19105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;p15"/>
          <p:cNvSpPr/>
          <p:nvPr/>
        </p:nvSpPr>
        <p:spPr>
          <a:xfrm>
            <a:off x="7263210" y="24882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;p15"/>
          <p:cNvSpPr/>
          <p:nvPr/>
        </p:nvSpPr>
        <p:spPr>
          <a:xfrm>
            <a:off x="7263210" y="47956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2;p15"/>
          <p:cNvSpPr/>
          <p:nvPr/>
        </p:nvSpPr>
        <p:spPr>
          <a:xfrm>
            <a:off x="8082385" y="36156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3;p15"/>
          <p:cNvSpPr/>
          <p:nvPr/>
        </p:nvSpPr>
        <p:spPr>
          <a:xfrm>
            <a:off x="2404660" y="43193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4;p15"/>
          <p:cNvSpPr/>
          <p:nvPr/>
        </p:nvSpPr>
        <p:spPr>
          <a:xfrm>
            <a:off x="3454535" y="4994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5;p15"/>
          <p:cNvSpPr/>
          <p:nvPr/>
        </p:nvSpPr>
        <p:spPr>
          <a:xfrm>
            <a:off x="4668335" y="5447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6;p15"/>
          <p:cNvSpPr/>
          <p:nvPr/>
        </p:nvSpPr>
        <p:spPr>
          <a:xfrm>
            <a:off x="6046323" y="524793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7;p15"/>
          <p:cNvSpPr txBox="1"/>
          <p:nvPr/>
        </p:nvSpPr>
        <p:spPr>
          <a:xfrm>
            <a:off x="3750585" y="31154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7" name="Google Shape;78;p15"/>
          <p:cNvSpPr txBox="1"/>
          <p:nvPr/>
        </p:nvSpPr>
        <p:spPr>
          <a:xfrm>
            <a:off x="2685860" y="38650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8" name="Google Shape;79;p15"/>
          <p:cNvSpPr txBox="1"/>
          <p:nvPr/>
        </p:nvSpPr>
        <p:spPr>
          <a:xfrm>
            <a:off x="2274460" y="5167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9" name="Google Shape;80;p15"/>
          <p:cNvSpPr txBox="1"/>
          <p:nvPr/>
        </p:nvSpPr>
        <p:spPr>
          <a:xfrm>
            <a:off x="3324335" y="59349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0" name="Google Shape;81;p15"/>
          <p:cNvSpPr txBox="1"/>
          <p:nvPr/>
        </p:nvSpPr>
        <p:spPr>
          <a:xfrm>
            <a:off x="4538135" y="63149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1" name="Google Shape;82;p15"/>
          <p:cNvSpPr txBox="1"/>
          <p:nvPr/>
        </p:nvSpPr>
        <p:spPr>
          <a:xfrm>
            <a:off x="5916110" y="618813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2" name="Google Shape;83;p15"/>
          <p:cNvSpPr txBox="1"/>
          <p:nvPr/>
        </p:nvSpPr>
        <p:spPr>
          <a:xfrm>
            <a:off x="7133010" y="57358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" name="Google Shape;84;p15"/>
          <p:cNvSpPr txBox="1"/>
          <p:nvPr/>
        </p:nvSpPr>
        <p:spPr>
          <a:xfrm>
            <a:off x="7952185" y="4568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4" name="Google Shape;85;p15"/>
          <p:cNvSpPr txBox="1"/>
          <p:nvPr/>
        </p:nvSpPr>
        <p:spPr>
          <a:xfrm>
            <a:off x="7133010" y="34284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5" name="Google Shape;86;p15"/>
          <p:cNvSpPr txBox="1"/>
          <p:nvPr/>
        </p:nvSpPr>
        <p:spPr>
          <a:xfrm>
            <a:off x="6042448" y="28507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6" name="Google Shape;87;p15"/>
          <p:cNvSpPr txBox="1"/>
          <p:nvPr/>
        </p:nvSpPr>
        <p:spPr>
          <a:xfrm>
            <a:off x="4883335" y="26380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rgbClr val="000000"/>
                </a:solidFill>
              </a:rPr>
              <a:t>Namn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Agenda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 numCol="2"/>
          <a:lstStyle/>
          <a:p>
            <a:r>
              <a:rPr lang="sv-SE" sz="2400" dirty="0"/>
              <a:t>Idag ska vi göra följande:</a:t>
            </a:r>
          </a:p>
          <a:p>
            <a:endParaRPr lang="sv-SE" sz="2400" b="0" dirty="0"/>
          </a:p>
          <a:p>
            <a:r>
              <a:rPr lang="sv-SE" sz="2400" b="0" dirty="0"/>
              <a:t>☑️ Förberedelser</a:t>
            </a:r>
          </a:p>
          <a:p>
            <a:r>
              <a:rPr lang="sv-SE" sz="2400" b="0" dirty="0"/>
              <a:t>💬 </a:t>
            </a:r>
            <a:r>
              <a:rPr lang="sv-SE" sz="2400" b="0" dirty="0" smtClean="0"/>
              <a:t>Incheckning</a:t>
            </a:r>
            <a:endParaRPr lang="sv-SE" sz="2400" b="0" dirty="0"/>
          </a:p>
          <a:p>
            <a:r>
              <a:rPr lang="sv-SE" sz="2400" b="0" dirty="0"/>
              <a:t>🎧 Dagens </a:t>
            </a:r>
            <a:r>
              <a:rPr lang="sv-SE" sz="2400" b="0" dirty="0" smtClean="0"/>
              <a:t>agenda</a:t>
            </a:r>
            <a:endParaRPr lang="sv-SE" sz="2400" b="0" dirty="0"/>
          </a:p>
          <a:p>
            <a:r>
              <a:rPr lang="sv-SE" sz="2400" b="0" dirty="0"/>
              <a:t>💬 </a:t>
            </a:r>
            <a:r>
              <a:rPr lang="sv-SE" sz="2400" b="0" dirty="0" smtClean="0"/>
              <a:t>Veckans </a:t>
            </a:r>
            <a:r>
              <a:rPr lang="sv-SE" sz="2400" b="0" dirty="0" smtClean="0"/>
              <a:t>utmaning</a:t>
            </a:r>
            <a:endParaRPr lang="sv-SE" sz="2400" b="0" dirty="0"/>
          </a:p>
          <a:p>
            <a:r>
              <a:rPr lang="sv-SE" sz="2400" b="0" dirty="0"/>
              <a:t>🎧 </a:t>
            </a:r>
            <a:r>
              <a:rPr lang="sv-SE" sz="2400" b="0" dirty="0" smtClean="0"/>
              <a:t>Film</a:t>
            </a:r>
            <a:endParaRPr lang="sv-SE" sz="2400" b="0" dirty="0"/>
          </a:p>
          <a:p>
            <a:r>
              <a:rPr lang="sv-SE" sz="2400" b="0" dirty="0" smtClean="0"/>
              <a:t>💬 </a:t>
            </a:r>
            <a:r>
              <a:rPr lang="sv-SE" sz="2400" b="0" dirty="0" smtClean="0"/>
              <a:t>Ordlista</a:t>
            </a:r>
            <a:endParaRPr lang="sv-SE" sz="2400" b="0" dirty="0" smtClean="0"/>
          </a:p>
          <a:p>
            <a:endParaRPr lang="sv-SE" sz="2400" b="0" dirty="0"/>
          </a:p>
          <a:p>
            <a:endParaRPr lang="sv-SE" sz="2400" b="0" dirty="0"/>
          </a:p>
          <a:p>
            <a:endParaRPr lang="sv-SE" sz="2400" b="0" dirty="0"/>
          </a:p>
          <a:p>
            <a:endParaRPr lang="sv-SE" sz="2400" b="0" dirty="0"/>
          </a:p>
          <a:p>
            <a:r>
              <a:rPr lang="sv-SE" sz="2400" b="0" dirty="0"/>
              <a:t>☕ </a:t>
            </a:r>
            <a:r>
              <a:rPr lang="sv-SE" sz="2400" b="0" dirty="0" smtClean="0"/>
              <a:t>Paus</a:t>
            </a:r>
            <a:endParaRPr lang="sv-SE" sz="2400" b="0" dirty="0"/>
          </a:p>
          <a:p>
            <a:r>
              <a:rPr lang="sv-SE" sz="2400" b="0" dirty="0"/>
              <a:t>✎ </a:t>
            </a:r>
            <a:r>
              <a:rPr lang="sv-SE" sz="2400" b="0" dirty="0" smtClean="0"/>
              <a:t>Övning &amp; </a:t>
            </a:r>
            <a:r>
              <a:rPr lang="sv-SE" sz="2400" b="0" dirty="0" smtClean="0"/>
              <a:t>Reflektion</a:t>
            </a:r>
            <a:endParaRPr lang="sv-SE" sz="2400" b="0" dirty="0"/>
          </a:p>
          <a:p>
            <a:r>
              <a:rPr lang="sv-SE" sz="2400" b="0" dirty="0"/>
              <a:t>☕ </a:t>
            </a:r>
            <a:r>
              <a:rPr lang="sv-SE" sz="2400" b="0" dirty="0" smtClean="0"/>
              <a:t>Paus</a:t>
            </a:r>
            <a:endParaRPr lang="sv-SE" sz="2400" b="0" dirty="0"/>
          </a:p>
          <a:p>
            <a:r>
              <a:rPr lang="sv-SE" sz="2400" b="0" dirty="0"/>
              <a:t>✎ </a:t>
            </a:r>
            <a:r>
              <a:rPr lang="sv-SE" sz="2400" b="0" dirty="0" smtClean="0"/>
              <a:t>Övning &amp; </a:t>
            </a:r>
            <a:r>
              <a:rPr lang="sv-SE" sz="2400" b="0" dirty="0" smtClean="0"/>
              <a:t>Reflektion</a:t>
            </a:r>
            <a:endParaRPr lang="sv-SE" sz="2400" b="0" dirty="0"/>
          </a:p>
          <a:p>
            <a:r>
              <a:rPr lang="sv-SE" sz="2400" b="0" dirty="0"/>
              <a:t>🎧 Nästa </a:t>
            </a:r>
            <a:r>
              <a:rPr lang="sv-SE" sz="2400" b="0" dirty="0" smtClean="0"/>
              <a:t>gång </a:t>
            </a:r>
            <a:endParaRPr lang="sv-SE" sz="2400" b="0" dirty="0"/>
          </a:p>
          <a:p>
            <a:r>
              <a:rPr lang="sv-SE" sz="2400" b="0" dirty="0"/>
              <a:t>💬 </a:t>
            </a:r>
            <a:r>
              <a:rPr lang="sv-SE" sz="2400" b="0" dirty="0" smtClean="0"/>
              <a:t>Utcheckning</a:t>
            </a:r>
            <a:endParaRPr lang="sv-SE" sz="2400" b="0" dirty="0"/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249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9: Introduktion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Om temat Så styrs Sverige:</a:t>
            </a:r>
          </a:p>
          <a:p>
            <a:endParaRPr lang="sv-SE" sz="2400" dirty="0"/>
          </a:p>
          <a:p>
            <a:r>
              <a:rPr lang="sv-SE" sz="2400" b="0" dirty="0"/>
              <a:t>Det är viktigt att </a:t>
            </a:r>
            <a:r>
              <a:rPr lang="sv-SE" sz="2400" b="0" dirty="0" smtClean="0"/>
              <a:t>vi alla lär oss hur </a:t>
            </a:r>
            <a:r>
              <a:rPr lang="sv-SE" sz="2400" b="0" dirty="0"/>
              <a:t>vårt land styrs, vilka rättigheter och skyldigheter alla medborgare och asylsökande har och vem och vilka som får rösta i val så att de kan bli en del av samhället och vara med att utveckla och påverka det. När får man rösta? Vilka val kan vi göra? Vem får rösta i vilka val är till exempel viktig information. Våra grundlagar är bra att känna </a:t>
            </a:r>
            <a:r>
              <a:rPr lang="sv-SE" sz="2400" b="0" dirty="0" smtClean="0"/>
              <a:t>till och vi kommer prata om dem idag.</a:t>
            </a:r>
            <a:endParaRPr lang="sv-SE" sz="2400" b="0" dirty="0"/>
          </a:p>
        </p:txBody>
      </p:sp>
    </p:spTree>
    <p:extLst>
      <p:ext uri="{BB962C8B-B14F-4D97-AF65-F5344CB8AC3E}">
        <p14:creationId xmlns:p14="http://schemas.microsoft.com/office/powerpoint/2010/main" val="100774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Glenn Carstens Peters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712975" y="183363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Veckans utmaning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8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751" y="64634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9: Faktaruta</a:t>
            </a:r>
            <a:endParaRPr lang="sv-SE" sz="40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3" y="985390"/>
            <a:ext cx="7956068" cy="56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989" y="0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9: Film Så styrs Sverige</a:t>
            </a:r>
            <a:endParaRPr lang="sv-SE" sz="4000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4868609" y="5756590"/>
            <a:ext cx="2460531" cy="461328"/>
          </a:xfrm>
        </p:spPr>
        <p:txBody>
          <a:bodyPr/>
          <a:lstStyle/>
          <a:p>
            <a:r>
              <a:rPr lang="sv-SE" dirty="0" smtClean="0">
                <a:hlinkClick r:id="rId4"/>
              </a:rPr>
              <a:t>Länk till filmen</a:t>
            </a:r>
            <a:endParaRPr lang="sv-SE" dirty="0"/>
          </a:p>
        </p:txBody>
      </p:sp>
      <p:pic>
        <p:nvPicPr>
          <p:cNvPr id="5" name="198655293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53761" y="871728"/>
            <a:ext cx="8484478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Monika </a:t>
            </a:r>
            <a:r>
              <a:rPr lang="sv-SE" dirty="0" err="1" smtClean="0"/>
              <a:t>Grabkowska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527607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49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ldsid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411C8C7-CBD3-447B-91D1-B79FA1B50A11}"/>
    </a:ext>
  </a:extLst>
</a:theme>
</file>

<file path=ppt/theme/theme10.xml><?xml version="1.0" encoding="utf-8"?>
<a:theme xmlns:a="http://schemas.openxmlformats.org/drawingml/2006/main" name="Mörklila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02189A-E682-47A4-99DB-6FC258ECA8AF}"/>
    </a:ext>
  </a:extLst>
</a:theme>
</file>

<file path=ppt/theme/theme11.xml><?xml version="1.0" encoding="utf-8"?>
<a:theme xmlns:a="http://schemas.openxmlformats.org/drawingml/2006/main" name="Ljusorange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454AAF-9CCA-46B2-9610-6C7826701747}"/>
    </a:ext>
  </a:extLst>
</a:theme>
</file>

<file path=ppt/theme/theme12.xml><?xml version="1.0" encoding="utf-8"?>
<a:theme xmlns:a="http://schemas.openxmlformats.org/drawingml/2006/main" name="Mörkblå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A30AE6A-C361-4481-AAA4-61A4C045D5D8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örklila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723E16C9-1466-4F9E-A840-48BBC7F77C17}"/>
    </a:ext>
  </a:extLst>
</a:theme>
</file>

<file path=ppt/theme/theme3.xml><?xml version="1.0" encoding="utf-8"?>
<a:theme xmlns:a="http://schemas.openxmlformats.org/drawingml/2006/main" name="Ljusrosa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3180B88-8D86-48B5-B779-C3FDF85FE8EE}"/>
    </a:ext>
  </a:extLst>
</a:theme>
</file>

<file path=ppt/theme/theme4.xml><?xml version="1.0" encoding="utf-8"?>
<a:theme xmlns:a="http://schemas.openxmlformats.org/drawingml/2006/main" name="Mörkblå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36419CC8-4AF8-4E83-BF48-BD39A5980CB3}"/>
    </a:ext>
  </a:extLst>
</a:theme>
</file>

<file path=ppt/theme/theme5.xml><?xml version="1.0" encoding="utf-8"?>
<a:theme xmlns:a="http://schemas.openxmlformats.org/drawingml/2006/main" name="Ljusorange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A6C58F26-16AB-49C5-B5AD-5DEDA44F03A8}"/>
    </a:ext>
  </a:extLst>
</a:theme>
</file>

<file path=ppt/theme/theme6.xml><?xml version="1.0" encoding="utf-8"?>
<a:theme xmlns:a="http://schemas.openxmlformats.org/drawingml/2006/main" name="Mörklila / Ljus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D5B997F1-4FCA-4C80-80FA-471CF121267F}"/>
    </a:ext>
  </a:extLst>
</a:theme>
</file>

<file path=ppt/theme/theme7.xml><?xml version="1.0" encoding="utf-8"?>
<a:theme xmlns:a="http://schemas.openxmlformats.org/drawingml/2006/main" name="Ljusblå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F71D424-A470-4877-A74F-07FB3D855067}"/>
    </a:ext>
  </a:extLst>
</a:theme>
</file>

<file path=ppt/theme/theme8.xml><?xml version="1.0" encoding="utf-8"?>
<a:theme xmlns:a="http://schemas.openxmlformats.org/drawingml/2006/main" name="Mörkblå / Mint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25B3A3DF-47EA-4CF9-88F2-A6DACBD8C35A}"/>
    </a:ext>
  </a:extLst>
</a:theme>
</file>

<file path=ppt/theme/theme9.xml><?xml version="1.0" encoding="utf-8"?>
<a:theme xmlns:a="http://schemas.openxmlformats.org/drawingml/2006/main" name="Mint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27EF36F-C91C-45C7-B35A-7A55CCB99C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E0C09FA322248B125692A5C9B87DF" ma:contentTypeVersion="11" ma:contentTypeDescription="Skapa ett nytt dokument." ma:contentTypeScope="" ma:versionID="d94a9a608438e7fed3a923922851b5bb">
  <xsd:schema xmlns:xsd="http://www.w3.org/2001/XMLSchema" xmlns:xs="http://www.w3.org/2001/XMLSchema" xmlns:p="http://schemas.microsoft.com/office/2006/metadata/properties" xmlns:ns3="b23c8dfb-ee16-48fa-ab19-67e1dd4c743a" xmlns:ns4="e150f492-45f9-4f68-8ec2-48d4934a405a" targetNamespace="http://schemas.microsoft.com/office/2006/metadata/properties" ma:root="true" ma:fieldsID="08b3e6f77d81f390093edef418ed0d31" ns3:_="" ns4:_="">
    <xsd:import namespace="b23c8dfb-ee16-48fa-ab19-67e1dd4c743a"/>
    <xsd:import namespace="e150f492-45f9-4f68-8ec2-48d4934a4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c8dfb-ee16-48fa-ab19-67e1dd4c74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0f492-45f9-4f68-8ec2-48d4934a4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1D86AD-DD85-4804-8E0E-30CF97E96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8714D7-1C16-4161-B96C-A67C47C71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c8dfb-ee16-48fa-ab19-67e1dd4c743a"/>
    <ds:schemaRef ds:uri="e150f492-45f9-4f68-8ec2-48d4934a4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16D6F1-CBD7-43D3-8CC3-274401CB967A}">
  <ds:schemaRefs>
    <ds:schemaRef ds:uri="http://purl.org/dc/terms/"/>
    <ds:schemaRef ds:uri="http://schemas.openxmlformats.org/package/2006/metadata/core-properties"/>
    <ds:schemaRef ds:uri="b23c8dfb-ee16-48fa-ab19-67e1dd4c743a"/>
    <ds:schemaRef ds:uri="http://schemas.microsoft.com/office/2006/documentManagement/types"/>
    <ds:schemaRef ds:uri="e150f492-45f9-4f68-8ec2-48d4934a405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Bilda_PPT_mall_v2</Template>
  <TotalTime>23567</TotalTime>
  <Words>550</Words>
  <Application>Microsoft Office PowerPoint</Application>
  <PresentationFormat>Bredbild</PresentationFormat>
  <Paragraphs>88</Paragraphs>
  <Slides>17</Slides>
  <Notes>5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17</vt:i4>
      </vt:variant>
    </vt:vector>
  </HeadingPairs>
  <TitlesOfParts>
    <vt:vector size="32" baseType="lpstr">
      <vt:lpstr>Arial</vt:lpstr>
      <vt:lpstr>Calibri</vt:lpstr>
      <vt:lpstr>Georgia</vt:lpstr>
      <vt:lpstr>Bildsida</vt:lpstr>
      <vt:lpstr>Mörklila / Ljusrosa</vt:lpstr>
      <vt:lpstr>Ljusrosa / Mörklila</vt:lpstr>
      <vt:lpstr>Mörkblå / Ljusorange</vt:lpstr>
      <vt:lpstr>Ljusorange / Mörkblå</vt:lpstr>
      <vt:lpstr>Mörklila / Ljusblå</vt:lpstr>
      <vt:lpstr>Ljusblå / Mörklila</vt:lpstr>
      <vt:lpstr>Mörkblå / Mint</vt:lpstr>
      <vt:lpstr>Mint / Mörkblå</vt:lpstr>
      <vt:lpstr>Mörklila / Ljusorange</vt:lpstr>
      <vt:lpstr>Ljusorange / Mörklila</vt:lpstr>
      <vt:lpstr>Mörkblå / Ljusrosa</vt:lpstr>
      <vt:lpstr>PowerPoint-presentation</vt:lpstr>
      <vt:lpstr>Tema 9: Förberedelser</vt:lpstr>
      <vt:lpstr>Tema 9: Incheckning</vt:lpstr>
      <vt:lpstr>Tema 8: Agenda</vt:lpstr>
      <vt:lpstr>Tema 9: Introduktion</vt:lpstr>
      <vt:lpstr>PowerPoint-presentation</vt:lpstr>
      <vt:lpstr>Tema 9: Faktaruta</vt:lpstr>
      <vt:lpstr>Tema 9: Film Så styrs Sverige</vt:lpstr>
      <vt:lpstr>PowerPoint-presentation</vt:lpstr>
      <vt:lpstr>Tema 9: Ordlista, Så styrs Sverige</vt:lpstr>
      <vt:lpstr>PowerPoint-presentation</vt:lpstr>
      <vt:lpstr>Tema 9: Övning &amp; Reflektion</vt:lpstr>
      <vt:lpstr>PowerPoint-presentation</vt:lpstr>
      <vt:lpstr>Tema 9: Övning &amp; Reflektion</vt:lpstr>
      <vt:lpstr>Tema 9: Nästa gång</vt:lpstr>
      <vt:lpstr>Tema 9: Utcheckning</vt:lpstr>
      <vt:lpstr>PowerPoint-presentation</vt:lpstr>
    </vt:vector>
  </TitlesOfParts>
  <Company>Studieförbundet Bilda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Bildas digitala erbjudande</dc:title>
  <dc:creator>Emelie Jönsson</dc:creator>
  <cp:lastModifiedBy>Emelie Jönsson</cp:lastModifiedBy>
  <cp:revision>123</cp:revision>
  <dcterms:created xsi:type="dcterms:W3CDTF">2019-08-16T09:07:19Z</dcterms:created>
  <dcterms:modified xsi:type="dcterms:W3CDTF">2020-07-08T08:47:12Z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0x0101008E7E0C09FA322248B125692A5C9B87DF</vt:lpwstr>
  </property>
</Properties>
</file>