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7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8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9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10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11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4"/>
    <p:sldMasterId id="2147483669" r:id="rId5"/>
    <p:sldMasterId id="2147483673" r:id="rId6"/>
    <p:sldMasterId id="2147483677" r:id="rId7"/>
    <p:sldMasterId id="2147483705" r:id="rId8"/>
    <p:sldMasterId id="2147483681" r:id="rId9"/>
    <p:sldMasterId id="2147483685" r:id="rId10"/>
    <p:sldMasterId id="2147483689" r:id="rId11"/>
    <p:sldMasterId id="2147483709" r:id="rId12"/>
    <p:sldMasterId id="2147483693" r:id="rId13"/>
    <p:sldMasterId id="2147483697" r:id="rId14"/>
    <p:sldMasterId id="2147483701" r:id="rId15"/>
  </p:sldMasterIdLst>
  <p:notesMasterIdLst>
    <p:notesMasterId r:id="rId31"/>
  </p:notesMasterIdLst>
  <p:handoutMasterIdLst>
    <p:handoutMasterId r:id="rId32"/>
  </p:handoutMasterIdLst>
  <p:sldIdLst>
    <p:sldId id="422" r:id="rId16"/>
    <p:sldId id="423" r:id="rId17"/>
    <p:sldId id="424" r:id="rId18"/>
    <p:sldId id="425" r:id="rId19"/>
    <p:sldId id="426" r:id="rId20"/>
    <p:sldId id="443" r:id="rId21"/>
    <p:sldId id="427" r:id="rId22"/>
    <p:sldId id="429" r:id="rId23"/>
    <p:sldId id="430" r:id="rId24"/>
    <p:sldId id="431" r:id="rId25"/>
    <p:sldId id="432" r:id="rId26"/>
    <p:sldId id="433" r:id="rId27"/>
    <p:sldId id="434" r:id="rId28"/>
    <p:sldId id="435" r:id="rId29"/>
    <p:sldId id="436" r:id="rId30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016" autoAdjust="0"/>
    <p:restoredTop sz="91469" autoAdjust="0"/>
  </p:normalViewPr>
  <p:slideViewPr>
    <p:cSldViewPr snapToGrid="0" showGuides="1">
      <p:cViewPr varScale="1">
        <p:scale>
          <a:sx n="44" d="100"/>
          <a:sy n="44" d="100"/>
        </p:scale>
        <p:origin x="51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4" d="100"/>
          <a:sy n="84" d="100"/>
        </p:scale>
        <p:origin x="297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" Type="http://schemas.openxmlformats.org/officeDocument/2006/relationships/customXml" Target="../customXml/item3.xml"/><Relationship Id="rId21" Type="http://schemas.openxmlformats.org/officeDocument/2006/relationships/slide" Target="slides/slide6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17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in Henricsson" userId="a99a0c5a-8b33-4c1b-9b01-05145eaec74c" providerId="ADAL" clId="{E11C315E-D41C-46E1-85E8-4FDEEC288681}"/>
    <pc:docChg chg="undo custSel addSld delSld modSld sldOrd delMainMaster modMainMaster">
      <pc:chgData name="Karin Henricsson" userId="a99a0c5a-8b33-4c1b-9b01-05145eaec74c" providerId="ADAL" clId="{E11C315E-D41C-46E1-85E8-4FDEEC288681}" dt="2018-11-13T10:24:42.292" v="46" actId="2696"/>
      <pc:docMkLst>
        <pc:docMk/>
      </pc:docMkLst>
      <pc:sldChg chg="del">
        <pc:chgData name="Karin Henricsson" userId="a99a0c5a-8b33-4c1b-9b01-05145eaec74c" providerId="ADAL" clId="{E11C315E-D41C-46E1-85E8-4FDEEC288681}" dt="2018-11-13T10:03:45.499" v="4" actId="2696"/>
        <pc:sldMkLst>
          <pc:docMk/>
          <pc:sldMk cId="587868144" sldId="256"/>
        </pc:sldMkLst>
      </pc:sldChg>
      <pc:sldChg chg="del">
        <pc:chgData name="Karin Henricsson" userId="a99a0c5a-8b33-4c1b-9b01-05145eaec74c" providerId="ADAL" clId="{E11C315E-D41C-46E1-85E8-4FDEEC288681}" dt="2018-11-13T10:02:49.243" v="1" actId="2696"/>
        <pc:sldMkLst>
          <pc:docMk/>
          <pc:sldMk cId="3520205101" sldId="258"/>
        </pc:sldMkLst>
      </pc:sldChg>
      <pc:sldChg chg="del">
        <pc:chgData name="Karin Henricsson" userId="a99a0c5a-8b33-4c1b-9b01-05145eaec74c" providerId="ADAL" clId="{E11C315E-D41C-46E1-85E8-4FDEEC288681}" dt="2018-11-13T10:02:25.615" v="0" actId="2696"/>
        <pc:sldMkLst>
          <pc:docMk/>
          <pc:sldMk cId="3491232797" sldId="259"/>
        </pc:sldMkLst>
      </pc:sldChg>
      <pc:sldChg chg="modSp add del ord">
        <pc:chgData name="Karin Henricsson" userId="a99a0c5a-8b33-4c1b-9b01-05145eaec74c" providerId="ADAL" clId="{E11C315E-D41C-46E1-85E8-4FDEEC288681}" dt="2018-11-13T10:04:17.720" v="26" actId="20577"/>
        <pc:sldMkLst>
          <pc:docMk/>
          <pc:sldMk cId="348324958" sldId="260"/>
        </pc:sldMkLst>
        <pc:spChg chg="mod">
          <ac:chgData name="Karin Henricsson" userId="a99a0c5a-8b33-4c1b-9b01-05145eaec74c" providerId="ADAL" clId="{E11C315E-D41C-46E1-85E8-4FDEEC288681}" dt="2018-11-13T10:04:11.355" v="15" actId="20577"/>
          <ac:spMkLst>
            <pc:docMk/>
            <pc:sldMk cId="348324958" sldId="260"/>
            <ac:spMk id="3" creationId="{5ED24644-96FC-4C65-91F7-DA9A55FFF863}"/>
          </ac:spMkLst>
        </pc:spChg>
        <pc:spChg chg="mod">
          <ac:chgData name="Karin Henricsson" userId="a99a0c5a-8b33-4c1b-9b01-05145eaec74c" providerId="ADAL" clId="{E11C315E-D41C-46E1-85E8-4FDEEC288681}" dt="2018-11-13T10:04:17.720" v="26" actId="20577"/>
          <ac:spMkLst>
            <pc:docMk/>
            <pc:sldMk cId="348324958" sldId="260"/>
            <ac:spMk id="4" creationId="{B854907F-2B1A-446D-9579-8F877F13A6B7}"/>
          </ac:spMkLst>
        </pc:spChg>
      </pc:sldChg>
      <pc:sldChg chg="addSp delSp modSp add del">
        <pc:chgData name="Karin Henricsson" userId="a99a0c5a-8b33-4c1b-9b01-05145eaec74c" providerId="ADAL" clId="{E11C315E-D41C-46E1-85E8-4FDEEC288681}" dt="2018-11-13T10:24:33.541" v="45" actId="2696"/>
        <pc:sldMkLst>
          <pc:docMk/>
          <pc:sldMk cId="1348841094" sldId="262"/>
        </pc:sldMkLst>
        <pc:spChg chg="del">
          <ac:chgData name="Karin Henricsson" userId="a99a0c5a-8b33-4c1b-9b01-05145eaec74c" providerId="ADAL" clId="{E11C315E-D41C-46E1-85E8-4FDEEC288681}" dt="2018-11-13T10:19:17.798" v="41" actId="931"/>
          <ac:spMkLst>
            <pc:docMk/>
            <pc:sldMk cId="1348841094" sldId="262"/>
            <ac:spMk id="2" creationId="{AB63D6FD-3DD7-4ED5-AECD-38CA1F8394F7}"/>
          </ac:spMkLst>
        </pc:spChg>
        <pc:spChg chg="del">
          <ac:chgData name="Karin Henricsson" userId="a99a0c5a-8b33-4c1b-9b01-05145eaec74c" providerId="ADAL" clId="{E11C315E-D41C-46E1-85E8-4FDEEC288681}" dt="2018-11-13T10:19:36.488" v="44"/>
          <ac:spMkLst>
            <pc:docMk/>
            <pc:sldMk cId="1348841094" sldId="262"/>
            <ac:spMk id="3" creationId="{875989FE-3679-41E3-885B-4536BA0ED992}"/>
          </ac:spMkLst>
        </pc:spChg>
        <pc:spChg chg="del">
          <ac:chgData name="Karin Henricsson" userId="a99a0c5a-8b33-4c1b-9b01-05145eaec74c" providerId="ADAL" clId="{E11C315E-D41C-46E1-85E8-4FDEEC288681}" dt="2018-11-13T10:19:36.488" v="44"/>
          <ac:spMkLst>
            <pc:docMk/>
            <pc:sldMk cId="1348841094" sldId="262"/>
            <ac:spMk id="4" creationId="{B4D90A6A-E17E-4E8B-B69F-6E7455A682EE}"/>
          </ac:spMkLst>
        </pc:spChg>
        <pc:spChg chg="del">
          <ac:chgData name="Karin Henricsson" userId="a99a0c5a-8b33-4c1b-9b01-05145eaec74c" providerId="ADAL" clId="{E11C315E-D41C-46E1-85E8-4FDEEC288681}" dt="2018-11-13T10:19:36.488" v="44"/>
          <ac:spMkLst>
            <pc:docMk/>
            <pc:sldMk cId="1348841094" sldId="262"/>
            <ac:spMk id="5" creationId="{8D08B65F-75F3-40C4-9053-16DBFB401906}"/>
          </ac:spMkLst>
        </pc:spChg>
        <pc:spChg chg="add del mod">
          <ac:chgData name="Karin Henricsson" userId="a99a0c5a-8b33-4c1b-9b01-05145eaec74c" providerId="ADAL" clId="{E11C315E-D41C-46E1-85E8-4FDEEC288681}" dt="2018-11-13T10:19:31.611" v="43" actId="478"/>
          <ac:spMkLst>
            <pc:docMk/>
            <pc:sldMk cId="1348841094" sldId="262"/>
            <ac:spMk id="9" creationId="{9700F77A-766D-4BE5-9FA2-0408E6A4B611}"/>
          </ac:spMkLst>
        </pc:spChg>
        <pc:spChg chg="add mod">
          <ac:chgData name="Karin Henricsson" userId="a99a0c5a-8b33-4c1b-9b01-05145eaec74c" providerId="ADAL" clId="{E11C315E-D41C-46E1-85E8-4FDEEC288681}" dt="2018-11-13T10:19:36.488" v="44"/>
          <ac:spMkLst>
            <pc:docMk/>
            <pc:sldMk cId="1348841094" sldId="262"/>
            <ac:spMk id="10" creationId="{8EC8B280-F7EC-41DA-9287-D360F4489D2C}"/>
          </ac:spMkLst>
        </pc:spChg>
        <pc:spChg chg="add mod">
          <ac:chgData name="Karin Henricsson" userId="a99a0c5a-8b33-4c1b-9b01-05145eaec74c" providerId="ADAL" clId="{E11C315E-D41C-46E1-85E8-4FDEEC288681}" dt="2018-11-13T10:19:36.488" v="44"/>
          <ac:spMkLst>
            <pc:docMk/>
            <pc:sldMk cId="1348841094" sldId="262"/>
            <ac:spMk id="11" creationId="{C1FFFFE8-8A21-45AD-8859-98282B29E8FA}"/>
          </ac:spMkLst>
        </pc:spChg>
        <pc:spChg chg="add mod">
          <ac:chgData name="Karin Henricsson" userId="a99a0c5a-8b33-4c1b-9b01-05145eaec74c" providerId="ADAL" clId="{E11C315E-D41C-46E1-85E8-4FDEEC288681}" dt="2018-11-13T10:19:36.488" v="44"/>
          <ac:spMkLst>
            <pc:docMk/>
            <pc:sldMk cId="1348841094" sldId="262"/>
            <ac:spMk id="12" creationId="{257C4611-F569-45E0-AEDC-D95CA68979A8}"/>
          </ac:spMkLst>
        </pc:spChg>
        <pc:spChg chg="add mod">
          <ac:chgData name="Karin Henricsson" userId="a99a0c5a-8b33-4c1b-9b01-05145eaec74c" providerId="ADAL" clId="{E11C315E-D41C-46E1-85E8-4FDEEC288681}" dt="2018-11-13T10:19:36.488" v="44"/>
          <ac:spMkLst>
            <pc:docMk/>
            <pc:sldMk cId="1348841094" sldId="262"/>
            <ac:spMk id="13" creationId="{05AC695C-587D-464F-ACAF-2427AE162A6E}"/>
          </ac:spMkLst>
        </pc:spChg>
        <pc:picChg chg="add del mod">
          <ac:chgData name="Karin Henricsson" userId="a99a0c5a-8b33-4c1b-9b01-05145eaec74c" providerId="ADAL" clId="{E11C315E-D41C-46E1-85E8-4FDEEC288681}" dt="2018-11-13T10:19:24.263" v="42" actId="478"/>
          <ac:picMkLst>
            <pc:docMk/>
            <pc:sldMk cId="1348841094" sldId="262"/>
            <ac:picMk id="7" creationId="{7564CBC0-40CA-4517-AC4E-E95AEAE5912D}"/>
          </ac:picMkLst>
        </pc:picChg>
      </pc:sldChg>
      <pc:sldMasterChg chg="del delSldLayout">
        <pc:chgData name="Karin Henricsson" userId="a99a0c5a-8b33-4c1b-9b01-05145eaec74c" providerId="ADAL" clId="{E11C315E-D41C-46E1-85E8-4FDEEC288681}" dt="2018-11-13T10:03:45.515" v="8" actId="2696"/>
        <pc:sldMasterMkLst>
          <pc:docMk/>
          <pc:sldMasterMk cId="2444252300" sldId="2147483648"/>
        </pc:sldMasterMkLst>
        <pc:sldLayoutChg chg="del">
          <pc:chgData name="Karin Henricsson" userId="a99a0c5a-8b33-4c1b-9b01-05145eaec74c" providerId="ADAL" clId="{E11C315E-D41C-46E1-85E8-4FDEEC288681}" dt="2018-11-13T10:03:45.499" v="6" actId="2696"/>
          <pc:sldLayoutMkLst>
            <pc:docMk/>
            <pc:sldMasterMk cId="2444252300" sldId="2147483648"/>
            <pc:sldLayoutMk cId="1671553223" sldId="2147483650"/>
          </pc:sldLayoutMkLst>
        </pc:sldLayoutChg>
        <pc:sldLayoutChg chg="del">
          <pc:chgData name="Karin Henricsson" userId="a99a0c5a-8b33-4c1b-9b01-05145eaec74c" providerId="ADAL" clId="{E11C315E-D41C-46E1-85E8-4FDEEC288681}" dt="2018-11-13T10:03:45.499" v="7" actId="2696"/>
          <pc:sldLayoutMkLst>
            <pc:docMk/>
            <pc:sldMasterMk cId="2444252300" sldId="2147483648"/>
            <pc:sldLayoutMk cId="2247774461" sldId="2147483654"/>
          </pc:sldLayoutMkLst>
        </pc:sldLayoutChg>
        <pc:sldLayoutChg chg="del">
          <pc:chgData name="Karin Henricsson" userId="a99a0c5a-8b33-4c1b-9b01-05145eaec74c" providerId="ADAL" clId="{E11C315E-D41C-46E1-85E8-4FDEEC288681}" dt="2018-11-13T10:03:45.499" v="5" actId="2696"/>
          <pc:sldLayoutMkLst>
            <pc:docMk/>
            <pc:sldMasterMk cId="2444252300" sldId="2147483648"/>
            <pc:sldLayoutMk cId="1691565664" sldId="2147483660"/>
          </pc:sldLayoutMkLst>
        </pc:sldLayoutChg>
      </pc:sldMasterChg>
      <pc:sldMasterChg chg="delSldLayout modSldLayout">
        <pc:chgData name="Karin Henricsson" userId="a99a0c5a-8b33-4c1b-9b01-05145eaec74c" providerId="ADAL" clId="{E11C315E-D41C-46E1-85E8-4FDEEC288681}" dt="2018-11-13T10:24:42.292" v="46" actId="2696"/>
        <pc:sldMasterMkLst>
          <pc:docMk/>
          <pc:sldMasterMk cId="3156605824" sldId="2147483655"/>
        </pc:sldMasterMkLst>
        <pc:sldLayoutChg chg="modSp del">
          <pc:chgData name="Karin Henricsson" userId="a99a0c5a-8b33-4c1b-9b01-05145eaec74c" providerId="ADAL" clId="{E11C315E-D41C-46E1-85E8-4FDEEC288681}" dt="2018-11-13T10:08:33.857" v="31" actId="2696"/>
          <pc:sldLayoutMkLst>
            <pc:docMk/>
            <pc:sldMasterMk cId="3156605824" sldId="2147483655"/>
            <pc:sldLayoutMk cId="923936588" sldId="2147483659"/>
          </pc:sldLayoutMkLst>
          <pc:spChg chg="mod">
            <ac:chgData name="Karin Henricsson" userId="a99a0c5a-8b33-4c1b-9b01-05145eaec74c" providerId="ADAL" clId="{E11C315E-D41C-46E1-85E8-4FDEEC288681}" dt="2018-11-13T10:06:02.619" v="27" actId="207"/>
            <ac:spMkLst>
              <pc:docMk/>
              <pc:sldMasterMk cId="3156605824" sldId="2147483655"/>
              <pc:sldLayoutMk cId="923936588" sldId="2147483659"/>
              <ac:spMk id="4" creationId="{F848DA0E-51DA-4B44-B46E-0E4E9363FB5C}"/>
            </ac:spMkLst>
          </pc:spChg>
        </pc:sldLayoutChg>
        <pc:sldLayoutChg chg="modSp setBg">
          <pc:chgData name="Karin Henricsson" userId="a99a0c5a-8b33-4c1b-9b01-05145eaec74c" providerId="ADAL" clId="{E11C315E-D41C-46E1-85E8-4FDEEC288681}" dt="2018-11-13T10:15:53.516" v="32" actId="14826"/>
          <pc:sldLayoutMkLst>
            <pc:docMk/>
            <pc:sldMasterMk cId="3156605824" sldId="2147483655"/>
            <pc:sldLayoutMk cId="1256105123" sldId="2147483713"/>
          </pc:sldLayoutMkLst>
          <pc:spChg chg="mod">
            <ac:chgData name="Karin Henricsson" userId="a99a0c5a-8b33-4c1b-9b01-05145eaec74c" providerId="ADAL" clId="{E11C315E-D41C-46E1-85E8-4FDEEC288681}" dt="2018-11-13T10:06:40.038" v="30" actId="207"/>
            <ac:spMkLst>
              <pc:docMk/>
              <pc:sldMasterMk cId="3156605824" sldId="2147483655"/>
              <pc:sldLayoutMk cId="1256105123" sldId="2147483713"/>
              <ac:spMk id="4" creationId="{F848DA0E-51DA-4B44-B46E-0E4E9363FB5C}"/>
            </ac:spMkLst>
          </pc:spChg>
          <pc:spChg chg="mod">
            <ac:chgData name="Karin Henricsson" userId="a99a0c5a-8b33-4c1b-9b01-05145eaec74c" providerId="ADAL" clId="{E11C315E-D41C-46E1-85E8-4FDEEC288681}" dt="2018-11-13T10:06:21.409" v="28" actId="207"/>
            <ac:spMkLst>
              <pc:docMk/>
              <pc:sldMasterMk cId="3156605824" sldId="2147483655"/>
              <pc:sldLayoutMk cId="1256105123" sldId="2147483713"/>
              <ac:spMk id="9" creationId="{51E3759B-A9E6-442B-9947-EC9E5596E368}"/>
            </ac:spMkLst>
          </pc:spChg>
          <pc:picChg chg="mod">
            <ac:chgData name="Karin Henricsson" userId="a99a0c5a-8b33-4c1b-9b01-05145eaec74c" providerId="ADAL" clId="{E11C315E-D41C-46E1-85E8-4FDEEC288681}" dt="2018-11-13T10:15:53.516" v="32" actId="14826"/>
            <ac:picMkLst>
              <pc:docMk/>
              <pc:sldMasterMk cId="3156605824" sldId="2147483655"/>
              <pc:sldLayoutMk cId="1256105123" sldId="2147483713"/>
              <ac:picMk id="3" creationId="{EFB481C4-0B3A-44D5-A3E1-95F4C6DD9478}"/>
            </ac:picMkLst>
          </pc:picChg>
        </pc:sldLayoutChg>
        <pc:sldLayoutChg chg="addSp delSp modSp del setBg">
          <pc:chgData name="Karin Henricsson" userId="a99a0c5a-8b33-4c1b-9b01-05145eaec74c" providerId="ADAL" clId="{E11C315E-D41C-46E1-85E8-4FDEEC288681}" dt="2018-11-13T10:24:42.292" v="46" actId="2696"/>
          <pc:sldLayoutMkLst>
            <pc:docMk/>
            <pc:sldMasterMk cId="3156605824" sldId="2147483655"/>
            <pc:sldLayoutMk cId="3378169343" sldId="2147483714"/>
          </pc:sldLayoutMkLst>
          <pc:spChg chg="add del">
            <ac:chgData name="Karin Henricsson" userId="a99a0c5a-8b33-4c1b-9b01-05145eaec74c" providerId="ADAL" clId="{E11C315E-D41C-46E1-85E8-4FDEEC288681}" dt="2018-11-13T10:18:14.397" v="35" actId="11529"/>
            <ac:spMkLst>
              <pc:docMk/>
              <pc:sldMasterMk cId="3156605824" sldId="2147483655"/>
              <pc:sldLayoutMk cId="3378169343" sldId="2147483714"/>
              <ac:spMk id="2" creationId="{CA3D6A9C-2DBB-42A9-A441-525549F1D7EA}"/>
            </ac:spMkLst>
          </pc:spChg>
          <pc:spChg chg="add mod ord">
            <ac:chgData name="Karin Henricsson" userId="a99a0c5a-8b33-4c1b-9b01-05145eaec74c" providerId="ADAL" clId="{E11C315E-D41C-46E1-85E8-4FDEEC288681}" dt="2018-11-13T10:18:48.180" v="39" actId="207"/>
            <ac:spMkLst>
              <pc:docMk/>
              <pc:sldMasterMk cId="3156605824" sldId="2147483655"/>
              <pc:sldLayoutMk cId="3378169343" sldId="2147483714"/>
              <ac:spMk id="4" creationId="{D2A3556F-1CF0-4473-B441-21542DBAB41D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DBB37C-CBAA-4965-87EE-E523B02E25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C78BA2-4C2B-40C0-9D32-1A31316F14C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ECEDF0-9E5A-4B93-BB33-076655C92D50}" type="datetimeFigureOut">
              <a:rPr lang="sv-SE" smtClean="0"/>
              <a:t>2020-07-08</a:t>
            </a:fld>
            <a:endParaRPr 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9505C5-3084-4714-9DB0-F2228A2081B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00EC16-39C2-4D1A-B85E-D1A645713C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92BB6B-731C-4806-94E1-E0BA7F0ABFA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443519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056EE-D95A-4832-8140-1E1F4D995216}" type="datetimeFigureOut">
              <a:rPr lang="sv-SE" smtClean="0"/>
              <a:t>2020-07-08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0A0737-10D3-4DB5-AB95-79B793162CD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06211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smtClean="0"/>
              <a:t>Gå</a:t>
            </a:r>
            <a:r>
              <a:rPr lang="sv-SE" baseline="0" dirty="0" smtClean="0"/>
              <a:t> en runda där alla får berätta sitt namn. Skriv in respektive deltagares namn under hjärtat.</a:t>
            </a:r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A0737-10D3-4DB5-AB95-79B793162CD6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3455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Gör en runda där deltagarna får berätta vad de svarat på veckans utmaning. Du fördelar ordet.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A0737-10D3-4DB5-AB95-79B793162CD6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02011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smtClean="0"/>
              <a:t>Spela filmen i helskärmsläge direkt</a:t>
            </a:r>
            <a:r>
              <a:rPr lang="sv-SE" baseline="0" dirty="0" smtClean="0"/>
              <a:t> genom presentationen eller kopiera länken till filmen och klistra in i möteschatten. Då kan deltagarna själva se på filmen och välja egen textning. OBS! Om du spelar filmen från din dator/presentationen, kom ihåg att bocka i rutan ”inkludera systemljud” när du delar din skärm för att deltagarna ska höra ljudet i filmen.</a:t>
            </a:r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A0737-10D3-4DB5-AB95-79B793162CD6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46689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smtClean="0"/>
              <a:t>Skriv ner vad deltagarna berättar eller</a:t>
            </a:r>
            <a:r>
              <a:rPr lang="sv-SE" baseline="0" dirty="0" smtClean="0"/>
              <a:t> skriver i chatten</a:t>
            </a:r>
            <a:r>
              <a:rPr lang="sv-SE" dirty="0" smtClean="0"/>
              <a:t> om Bakgrund</a:t>
            </a:r>
            <a:r>
              <a:rPr lang="sv-SE" baseline="0" dirty="0" smtClean="0"/>
              <a:t> till Sveriges historia</a:t>
            </a:r>
            <a:r>
              <a:rPr lang="sv-SE" dirty="0" smtClean="0"/>
              <a:t>.</a:t>
            </a:r>
            <a:r>
              <a:rPr lang="sv-SE" baseline="0" dirty="0" smtClean="0"/>
              <a:t> Passa på att förankra vad de olika orden betyder. Antingen kan deltagarna själva berätta vad de skrivit annars kan du läsa upp svaren i möteschatten.</a:t>
            </a:r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A0737-10D3-4DB5-AB95-79B793162CD6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71414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sv-SE" sz="1200" b="0" i="0" u="none" strike="noStrike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Gå igenom viktiga begrepp som ”religionsfrihet”, ”rösträtt”, ”välfärd”, ”folkhem” osv. Be deltagarna att skriva ner dessa. </a:t>
            </a:r>
          </a:p>
          <a:p>
            <a:pPr rtl="0"/>
            <a:endParaRPr lang="sv-SE" sz="1200" b="0" i="0" u="none" strike="noStrike" kern="1200" baseline="300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sv-SE" sz="1200" b="0" i="0" u="none" strike="noStrike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 kan samtala i helgrupp eller i Zoom skapa </a:t>
            </a:r>
            <a:r>
              <a:rPr lang="sv-SE" sz="12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Breakout</a:t>
            </a:r>
            <a:r>
              <a:rPr lang="sv-SE" sz="1200" b="0" i="0" u="none" strike="noStrike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rooms</a:t>
            </a:r>
            <a:r>
              <a:rPr lang="sv-SE" sz="1200" b="0" i="0" u="none" strike="noStrike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för att deltagarna ska kunna samtala i mindre grupper, för att sedan </a:t>
            </a:r>
            <a:r>
              <a:rPr lang="sv-SE" sz="12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sanlas</a:t>
            </a:r>
            <a:r>
              <a:rPr lang="sv-SE" sz="1200" b="0" i="0" u="none" strike="noStrike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 storgrupp igen. Om ni skapar smågrupper, kom ihåg att bestämma en tid ni ska samlas igen.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A0737-10D3-4DB5-AB95-79B793162CD6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70815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Bild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B481C4-0B3A-44D5-A3E1-95F4C6DD94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22" y="765175"/>
            <a:ext cx="1505715" cy="725425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E1670D8E-8AE4-4EDA-ABEC-7CECA7A660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763" y="4680059"/>
            <a:ext cx="6843712" cy="147637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marR="0" indent="0" algn="l" defTabSz="914400" rtl="0" eaLnBrk="1" fontAlgn="auto" latinLnBrk="0" hangingPunct="1">
              <a:lnSpc>
                <a:spcPts val="3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5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Bildtext</a:t>
            </a:r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11C27FD-60F3-4CEB-9D72-0677382FD6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34475" y="5813001"/>
            <a:ext cx="2290763" cy="144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Fotograf</a:t>
            </a:r>
            <a:r>
              <a:rPr lang="en-US" dirty="0"/>
              <a:t> 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BA11379B-1A83-4916-8E6F-C3B25C5FB8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4475" y="5966577"/>
            <a:ext cx="2290763" cy="144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Namn</a:t>
            </a:r>
            <a:r>
              <a:rPr lang="en-US" dirty="0"/>
              <a:t> </a:t>
            </a:r>
            <a:r>
              <a:rPr lang="en-US" dirty="0" err="1"/>
              <a:t>Efternamn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005979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3380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0518C1-2013-42EA-A8C0-F98098C513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1916112"/>
            <a:ext cx="10658475" cy="30257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88523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FD88B4-7A8C-4A14-B054-33CAC47DA4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765175"/>
            <a:ext cx="10658475" cy="38512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70808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415377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0518C1-2013-42EA-A8C0-F98098C513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1916112"/>
            <a:ext cx="10658475" cy="30257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822165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FD88B4-7A8C-4A14-B054-33CAC47DA4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765175"/>
            <a:ext cx="10658475" cy="38512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550569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451623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0518C1-2013-42EA-A8C0-F98098C513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1916112"/>
            <a:ext cx="10658475" cy="30257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431527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FD88B4-7A8C-4A14-B054-33CAC47DA4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765175"/>
            <a:ext cx="10658475" cy="38512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670733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48781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si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B481C4-0B3A-44D5-A3E1-95F4C6DD94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" y="5367399"/>
            <a:ext cx="1505715" cy="725425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68542941-9C47-4EB3-B5AF-729CE57E3B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800" y="765176"/>
            <a:ext cx="2290763" cy="144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1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/>
              <a:t>Fotograf</a:t>
            </a:r>
            <a:r>
              <a:rPr lang="en-US" dirty="0"/>
              <a:t> 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56B32142-54C3-490C-A6DD-3276AF969F9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6800" y="918752"/>
            <a:ext cx="2290763" cy="144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err="1"/>
              <a:t>Namn</a:t>
            </a:r>
            <a:r>
              <a:rPr lang="en-US" dirty="0"/>
              <a:t> </a:t>
            </a:r>
            <a:r>
              <a:rPr lang="en-US" dirty="0" err="1"/>
              <a:t>Efternamn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30731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0518C1-2013-42EA-A8C0-F98098C513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1916112"/>
            <a:ext cx="10658475" cy="30257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070833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FD88B4-7A8C-4A14-B054-33CAC47DA4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765175"/>
            <a:ext cx="10658475" cy="38512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094303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197905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0518C1-2013-42EA-A8C0-F98098C513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1916112"/>
            <a:ext cx="10658475" cy="30257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77857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FD88B4-7A8C-4A14-B054-33CAC47DA4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765175"/>
            <a:ext cx="10658475" cy="38512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525956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941444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0518C1-2013-42EA-A8C0-F98098C513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1916112"/>
            <a:ext cx="10658475" cy="30257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295936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FD88B4-7A8C-4A14-B054-33CAC47DA4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765175"/>
            <a:ext cx="10658475" cy="38512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140589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379500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0518C1-2013-42EA-A8C0-F98098C513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1916112"/>
            <a:ext cx="10658475" cy="30257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02452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llustration (Mint / Mörkblå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848DA0E-51DA-4B44-B46E-0E4E9363FB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14650" y="257175"/>
            <a:ext cx="6372225" cy="6362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sv-SE" smtClean="0"/>
              <a:t>Klicka på ikonen för att lägga till en bild</a:t>
            </a:r>
            <a:endParaRPr lang="sv-S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B481C4-0B3A-44D5-A3E1-95F4C6DD94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23" y="5367399"/>
            <a:ext cx="1505715" cy="7254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E3759B-A9E6-442B-9947-EC9E5596E368}"/>
              </a:ext>
            </a:extLst>
          </p:cNvPr>
          <p:cNvSpPr txBox="1"/>
          <p:nvPr userDrawn="1"/>
        </p:nvSpPr>
        <p:spPr>
          <a:xfrm>
            <a:off x="766763" y="5486089"/>
            <a:ext cx="3924507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2200" dirty="0">
                <a:solidFill>
                  <a:schemeClr val="accent3"/>
                </a:solidFill>
              </a:rPr>
              <a:t>Läs mer på</a:t>
            </a:r>
          </a:p>
          <a:p>
            <a:r>
              <a:rPr lang="sv-SE" sz="2200" b="1" dirty="0">
                <a:solidFill>
                  <a:schemeClr val="accent3"/>
                </a:solidFill>
              </a:rPr>
              <a:t>www.bilda.nu</a:t>
            </a:r>
          </a:p>
        </p:txBody>
      </p:sp>
    </p:spTree>
    <p:extLst>
      <p:ext uri="{BB962C8B-B14F-4D97-AF65-F5344CB8AC3E}">
        <p14:creationId xmlns:p14="http://schemas.microsoft.com/office/powerpoint/2010/main" val="12561051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FD88B4-7A8C-4A14-B054-33CAC47DA4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765175"/>
            <a:ext cx="10658475" cy="38512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48600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90566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0518C1-2013-42EA-A8C0-F98098C513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1916112"/>
            <a:ext cx="10658475" cy="30257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748927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FD88B4-7A8C-4A14-B054-33CAC47DA4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765175"/>
            <a:ext cx="10658475" cy="38512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669325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045451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0518C1-2013-42EA-A8C0-F98098C513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1916112"/>
            <a:ext cx="10658475" cy="30257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575143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FD88B4-7A8C-4A14-B054-33CAC47DA4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765175"/>
            <a:ext cx="10658475" cy="38512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89758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04895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0518C1-2013-42EA-A8C0-F98098C513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1916112"/>
            <a:ext cx="10658475" cy="30257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40894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FD88B4-7A8C-4A14-B054-33CAC47DA4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765175"/>
            <a:ext cx="10658475" cy="38512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38963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46153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DBEB-35DB-4B32-9087-32B63BCA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0518C1-2013-42EA-A8C0-F98098C513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1916112"/>
            <a:ext cx="10658475" cy="30257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91336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FD88B4-7A8C-4A14-B054-33CAC47DA4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6763" y="765175"/>
            <a:ext cx="10658475" cy="38512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29524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.png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8.png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7.png"/><Relationship Id="rId4" Type="http://schemas.openxmlformats.org/officeDocument/2006/relationships/theme" Target="../theme/theme1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7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.pn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6605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713" r:id="rId3"/>
  </p:sldLayoutIdLst>
  <p:hf sldNum="0" hdr="0" ftr="0" dt="0"/>
  <p:txStyles>
    <p:titleStyle>
      <a:lvl1pPr algn="l" defTabSz="914400" rtl="0" eaLnBrk="1" latinLnBrk="0" hangingPunct="1">
        <a:lnSpc>
          <a:spcPts val="52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600"/>
        </a:lnSpc>
        <a:spcBef>
          <a:spcPts val="0"/>
        </a:spcBef>
        <a:buFontTx/>
        <a:buNone/>
        <a:defRPr sz="2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ts val="2600"/>
        </a:lnSpc>
        <a:spcBef>
          <a:spcPts val="2600"/>
        </a:spcBef>
        <a:buFont typeface="Arial" panose="020B0604020202020204" pitchFamily="34" charset="0"/>
        <a:buChar char="•"/>
        <a:defRPr sz="22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80000" indent="-180000" algn="l" defTabSz="914400" rtl="0" eaLnBrk="1" latinLnBrk="0" hangingPunct="1">
        <a:lnSpc>
          <a:spcPts val="2600"/>
        </a:lnSpc>
        <a:spcBef>
          <a:spcPts val="0"/>
        </a:spcBef>
        <a:buFont typeface="Arial" panose="020B0604020202020204" pitchFamily="34" charset="0"/>
        <a:buChar char="•"/>
        <a:defRPr sz="22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80000" indent="-180000" algn="l" defTabSz="914400" rtl="0" eaLnBrk="1" latinLnBrk="0" hangingPunct="1">
        <a:lnSpc>
          <a:spcPts val="2600"/>
        </a:lnSpc>
        <a:spcBef>
          <a:spcPts val="0"/>
        </a:spcBef>
        <a:buFont typeface="Arial" panose="020B0604020202020204" pitchFamily="34" charset="0"/>
        <a:buChar char="•"/>
        <a:defRPr sz="2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180000" indent="-180000" algn="l" defTabSz="914400" rtl="0" eaLnBrk="1" latinLnBrk="0" hangingPunct="1">
        <a:lnSpc>
          <a:spcPts val="2600"/>
        </a:lnSpc>
        <a:spcBef>
          <a:spcPts val="0"/>
        </a:spcBef>
        <a:buFont typeface="Arial" panose="020B0604020202020204" pitchFamily="34" charset="0"/>
        <a:buChar char="•"/>
        <a:defRPr sz="22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2">
          <p15:clr>
            <a:srgbClr val="F26B43"/>
          </p15:clr>
        </p15:guide>
        <p15:guide id="2" orient="horz" pos="3838">
          <p15:clr>
            <a:srgbClr val="F26B43"/>
          </p15:clr>
        </p15:guide>
        <p15:guide id="3" pos="483">
          <p15:clr>
            <a:srgbClr val="F26B43"/>
          </p15:clr>
        </p15:guide>
        <p15:guide id="4" pos="7197">
          <p15:clr>
            <a:srgbClr val="F26B43"/>
          </p15:clr>
        </p15:guide>
        <p15:guide id="5" orient="horz" pos="1139">
          <p15:clr>
            <a:srgbClr val="F26B43"/>
          </p15:clr>
        </p15:guide>
        <p15:guide id="6" orient="horz" pos="2908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8892B0-58F6-475E-BEEA-656D5D191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751" y="728663"/>
            <a:ext cx="10662249" cy="9207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CDF1E-9B6B-44F2-A156-E61087D18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916114"/>
            <a:ext cx="10663237" cy="30257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6D4A27-D234-4580-B932-380D9B395D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22" y="5367400"/>
            <a:ext cx="1505715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88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</p:sldLayoutIdLst>
  <p:hf sldNum="0" hdr="0" ftr="0" dt="0"/>
  <p:txStyles>
    <p:titleStyle>
      <a:lvl1pPr algn="l" defTabSz="914400" rtl="0" eaLnBrk="1" latinLnBrk="0" hangingPunct="1">
        <a:lnSpc>
          <a:spcPts val="6800"/>
        </a:lnSpc>
        <a:spcBef>
          <a:spcPct val="0"/>
        </a:spcBef>
        <a:buNone/>
        <a:defRPr sz="6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350"/>
        </a:lnSpc>
        <a:spcBef>
          <a:spcPts val="0"/>
        </a:spcBef>
        <a:buFontTx/>
        <a:buNone/>
        <a:defRPr sz="295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2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2"/>
          </a:solidFill>
          <a:latin typeface="+mn-lt"/>
          <a:ea typeface="+mn-ea"/>
          <a:cs typeface="+mn-cs"/>
        </a:defRPr>
      </a:lvl4pPr>
      <a:lvl5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2">
          <p15:clr>
            <a:srgbClr val="F26B43"/>
          </p15:clr>
        </p15:guide>
        <p15:guide id="2" orient="horz" pos="3838">
          <p15:clr>
            <a:srgbClr val="F26B43"/>
          </p15:clr>
        </p15:guide>
        <p15:guide id="3" pos="483">
          <p15:clr>
            <a:srgbClr val="F26B43"/>
          </p15:clr>
        </p15:guide>
        <p15:guide id="4" pos="7197">
          <p15:clr>
            <a:srgbClr val="F26B43"/>
          </p15:clr>
        </p15:guide>
        <p15:guide id="5" orient="horz" pos="1207">
          <p15:clr>
            <a:srgbClr val="F26B43"/>
          </p15:clr>
        </p15:guide>
        <p15:guide id="6" orient="horz" pos="3113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8892B0-58F6-475E-BEEA-656D5D191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751" y="728663"/>
            <a:ext cx="10662249" cy="9207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CDF1E-9B6B-44F2-A156-E61087D18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916114"/>
            <a:ext cx="10663237" cy="30257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6D4A27-D234-4580-B932-380D9B395D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22" y="5367400"/>
            <a:ext cx="1505715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13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</p:sldLayoutIdLst>
  <p:hf sldNum="0" hdr="0" ftr="0" dt="0"/>
  <p:txStyles>
    <p:titleStyle>
      <a:lvl1pPr algn="l" defTabSz="914400" rtl="0" eaLnBrk="1" latinLnBrk="0" hangingPunct="1">
        <a:lnSpc>
          <a:spcPts val="6800"/>
        </a:lnSpc>
        <a:spcBef>
          <a:spcPct val="0"/>
        </a:spcBef>
        <a:buNone/>
        <a:defRPr sz="6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350"/>
        </a:lnSpc>
        <a:spcBef>
          <a:spcPts val="0"/>
        </a:spcBef>
        <a:buFontTx/>
        <a:buNone/>
        <a:defRPr sz="2950" b="1" kern="1200">
          <a:solidFill>
            <a:schemeClr val="accent2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2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2"/>
          </a:solidFill>
          <a:latin typeface="+mn-lt"/>
          <a:ea typeface="+mn-ea"/>
          <a:cs typeface="+mn-cs"/>
        </a:defRPr>
      </a:lvl3pPr>
      <a:lvl4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2"/>
          </a:solidFill>
          <a:latin typeface="+mn-lt"/>
          <a:ea typeface="+mn-ea"/>
          <a:cs typeface="+mn-cs"/>
        </a:defRPr>
      </a:lvl4pPr>
      <a:lvl5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2">
          <p15:clr>
            <a:srgbClr val="F26B43"/>
          </p15:clr>
        </p15:guide>
        <p15:guide id="2" orient="horz" pos="3838">
          <p15:clr>
            <a:srgbClr val="F26B43"/>
          </p15:clr>
        </p15:guide>
        <p15:guide id="3" pos="483">
          <p15:clr>
            <a:srgbClr val="F26B43"/>
          </p15:clr>
        </p15:guide>
        <p15:guide id="4" pos="7197">
          <p15:clr>
            <a:srgbClr val="F26B43"/>
          </p15:clr>
        </p15:guide>
        <p15:guide id="5" orient="horz" pos="1207">
          <p15:clr>
            <a:srgbClr val="F26B43"/>
          </p15:clr>
        </p15:guide>
        <p15:guide id="6" orient="horz" pos="3113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8892B0-58F6-475E-BEEA-656D5D191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751" y="728663"/>
            <a:ext cx="10662249" cy="9207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CDF1E-9B6B-44F2-A156-E61087D18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916114"/>
            <a:ext cx="10663237" cy="30257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6D4A27-D234-4580-B932-380D9B395D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22" y="5367400"/>
            <a:ext cx="1505715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097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</p:sldLayoutIdLst>
  <p:hf sldNum="0" hdr="0" ftr="0" dt="0"/>
  <p:txStyles>
    <p:titleStyle>
      <a:lvl1pPr algn="l" defTabSz="914400" rtl="0" eaLnBrk="1" latinLnBrk="0" hangingPunct="1">
        <a:lnSpc>
          <a:spcPts val="6800"/>
        </a:lnSpc>
        <a:spcBef>
          <a:spcPct val="0"/>
        </a:spcBef>
        <a:buNone/>
        <a:defRPr sz="6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350"/>
        </a:lnSpc>
        <a:spcBef>
          <a:spcPts val="0"/>
        </a:spcBef>
        <a:buFontTx/>
        <a:buNone/>
        <a:defRPr sz="295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2">
          <p15:clr>
            <a:srgbClr val="F26B43"/>
          </p15:clr>
        </p15:guide>
        <p15:guide id="2" orient="horz" pos="3838">
          <p15:clr>
            <a:srgbClr val="F26B43"/>
          </p15:clr>
        </p15:guide>
        <p15:guide id="3" pos="483">
          <p15:clr>
            <a:srgbClr val="F26B43"/>
          </p15:clr>
        </p15:guide>
        <p15:guide id="4" pos="7197">
          <p15:clr>
            <a:srgbClr val="F26B43"/>
          </p15:clr>
        </p15:guide>
        <p15:guide id="5" orient="horz" pos="1207">
          <p15:clr>
            <a:srgbClr val="F26B43"/>
          </p15:clr>
        </p15:guide>
        <p15:guide id="6" orient="horz" pos="311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8892B0-58F6-475E-BEEA-656D5D191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751" y="728663"/>
            <a:ext cx="10662249" cy="9207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CDF1E-9B6B-44F2-A156-E61087D18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916114"/>
            <a:ext cx="10663237" cy="30257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6D4A27-D234-4580-B932-380D9B395D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22" y="5367400"/>
            <a:ext cx="1505715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320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</p:sldLayoutIdLst>
  <p:hf sldNum="0" hdr="0" ftr="0" dt="0"/>
  <p:txStyles>
    <p:titleStyle>
      <a:lvl1pPr algn="l" defTabSz="914400" rtl="0" eaLnBrk="1" latinLnBrk="0" hangingPunct="1">
        <a:lnSpc>
          <a:spcPts val="6800"/>
        </a:lnSpc>
        <a:spcBef>
          <a:spcPct val="0"/>
        </a:spcBef>
        <a:buNone/>
        <a:defRPr sz="6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350"/>
        </a:lnSpc>
        <a:spcBef>
          <a:spcPts val="0"/>
        </a:spcBef>
        <a:buFontTx/>
        <a:buNone/>
        <a:defRPr sz="295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lnSpc>
          <a:spcPts val="3350"/>
        </a:lnSpc>
        <a:spcBef>
          <a:spcPts val="0"/>
        </a:spcBef>
        <a:buSzPct val="100000"/>
        <a:buFont typeface="Calibri" panose="020F0502020204030204" pitchFamily="34" charset="0"/>
        <a:buChar char="•"/>
        <a:defRPr sz="2950" b="1" kern="1200">
          <a:solidFill>
            <a:schemeClr val="tx2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ts val="3350"/>
        </a:lnSpc>
        <a:spcBef>
          <a:spcPts val="0"/>
        </a:spcBef>
        <a:buSzPct val="100000"/>
        <a:buFont typeface="Calibri" panose="020F0502020204030204" pitchFamily="34" charset="0"/>
        <a:buChar char="•"/>
        <a:defRPr sz="295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270000" indent="-270000" algn="l" defTabSz="914400" rtl="0" eaLnBrk="1" latinLnBrk="0" hangingPunct="1">
        <a:lnSpc>
          <a:spcPts val="3350"/>
        </a:lnSpc>
        <a:spcBef>
          <a:spcPts val="0"/>
        </a:spcBef>
        <a:buSzPct val="100000"/>
        <a:buFont typeface="Calibri" panose="020F0502020204030204" pitchFamily="34" charset="0"/>
        <a:buChar char="•"/>
        <a:defRPr sz="2950" b="1" kern="1200">
          <a:solidFill>
            <a:schemeClr val="tx2"/>
          </a:solidFill>
          <a:latin typeface="+mn-lt"/>
          <a:ea typeface="+mn-ea"/>
          <a:cs typeface="+mn-cs"/>
        </a:defRPr>
      </a:lvl4pPr>
      <a:lvl5pPr marL="270000" indent="-270000" algn="l" defTabSz="914400" rtl="0" eaLnBrk="1" latinLnBrk="0" hangingPunct="1">
        <a:lnSpc>
          <a:spcPts val="3350"/>
        </a:lnSpc>
        <a:spcBef>
          <a:spcPts val="0"/>
        </a:spcBef>
        <a:buSzPct val="100000"/>
        <a:buFont typeface="Calibri" panose="020F0502020204030204" pitchFamily="34" charset="0"/>
        <a:buChar char="•"/>
        <a:defRPr sz="2950" b="1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2">
          <p15:clr>
            <a:srgbClr val="F26B43"/>
          </p15:clr>
        </p15:guide>
        <p15:guide id="2" orient="horz" pos="3838">
          <p15:clr>
            <a:srgbClr val="F26B43"/>
          </p15:clr>
        </p15:guide>
        <p15:guide id="3" pos="483">
          <p15:clr>
            <a:srgbClr val="F26B43"/>
          </p15:clr>
        </p15:guide>
        <p15:guide id="4" pos="7197">
          <p15:clr>
            <a:srgbClr val="F26B43"/>
          </p15:clr>
        </p15:guide>
        <p15:guide id="5" orient="horz" pos="1207">
          <p15:clr>
            <a:srgbClr val="F26B43"/>
          </p15:clr>
        </p15:guide>
        <p15:guide id="6" orient="horz" pos="311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8892B0-58F6-475E-BEEA-656D5D191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751" y="728663"/>
            <a:ext cx="10662249" cy="9207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CDF1E-9B6B-44F2-A156-E61087D18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916114"/>
            <a:ext cx="10663237" cy="30257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6D4A27-D234-4580-B932-380D9B395D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22" y="5367400"/>
            <a:ext cx="1505715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69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hf sldNum="0" hdr="0" ftr="0" dt="0"/>
  <p:txStyles>
    <p:titleStyle>
      <a:lvl1pPr algn="l" defTabSz="914400" rtl="0" eaLnBrk="1" latinLnBrk="0" hangingPunct="1">
        <a:lnSpc>
          <a:spcPts val="6800"/>
        </a:lnSpc>
        <a:spcBef>
          <a:spcPct val="0"/>
        </a:spcBef>
        <a:buNone/>
        <a:defRPr sz="6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350"/>
        </a:lnSpc>
        <a:spcBef>
          <a:spcPts val="0"/>
        </a:spcBef>
        <a:buFontTx/>
        <a:buNone/>
        <a:defRPr sz="295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1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1"/>
          </a:solidFill>
          <a:latin typeface="+mn-lt"/>
          <a:ea typeface="+mn-ea"/>
          <a:cs typeface="+mn-cs"/>
        </a:defRPr>
      </a:lvl3pPr>
      <a:lvl4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1"/>
          </a:solidFill>
          <a:latin typeface="+mn-lt"/>
          <a:ea typeface="+mn-ea"/>
          <a:cs typeface="+mn-cs"/>
        </a:defRPr>
      </a:lvl4pPr>
      <a:lvl5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2">
          <p15:clr>
            <a:srgbClr val="F26B43"/>
          </p15:clr>
        </p15:guide>
        <p15:guide id="2" orient="horz" pos="3838">
          <p15:clr>
            <a:srgbClr val="F26B43"/>
          </p15:clr>
        </p15:guide>
        <p15:guide id="3" pos="483">
          <p15:clr>
            <a:srgbClr val="F26B43"/>
          </p15:clr>
        </p15:guide>
        <p15:guide id="4" pos="7197">
          <p15:clr>
            <a:srgbClr val="F26B43"/>
          </p15:clr>
        </p15:guide>
        <p15:guide id="5" orient="horz" pos="1207">
          <p15:clr>
            <a:srgbClr val="F26B43"/>
          </p15:clr>
        </p15:guide>
        <p15:guide id="6" orient="horz" pos="3113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8892B0-58F6-475E-BEEA-656D5D191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751" y="728663"/>
            <a:ext cx="10662249" cy="9207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CDF1E-9B6B-44F2-A156-E61087D18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916114"/>
            <a:ext cx="10663237" cy="30257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6D4A27-D234-4580-B932-380D9B395D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22" y="5367400"/>
            <a:ext cx="1505715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815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</p:sldLayoutIdLst>
  <p:hf sldNum="0" hdr="0" ftr="0" dt="0"/>
  <p:txStyles>
    <p:titleStyle>
      <a:lvl1pPr algn="l" defTabSz="914400" rtl="0" eaLnBrk="1" latinLnBrk="0" hangingPunct="1">
        <a:lnSpc>
          <a:spcPts val="6800"/>
        </a:lnSpc>
        <a:spcBef>
          <a:spcPct val="0"/>
        </a:spcBef>
        <a:buNone/>
        <a:defRPr sz="6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350"/>
        </a:lnSpc>
        <a:spcBef>
          <a:spcPts val="0"/>
        </a:spcBef>
        <a:buFontTx/>
        <a:buNone/>
        <a:defRPr sz="295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2">
          <p15:clr>
            <a:srgbClr val="F26B43"/>
          </p15:clr>
        </p15:guide>
        <p15:guide id="2" orient="horz" pos="3838">
          <p15:clr>
            <a:srgbClr val="F26B43"/>
          </p15:clr>
        </p15:guide>
        <p15:guide id="3" pos="483">
          <p15:clr>
            <a:srgbClr val="F26B43"/>
          </p15:clr>
        </p15:guide>
        <p15:guide id="4" pos="7197">
          <p15:clr>
            <a:srgbClr val="F26B43"/>
          </p15:clr>
        </p15:guide>
        <p15:guide id="5" orient="horz" pos="1207">
          <p15:clr>
            <a:srgbClr val="F26B43"/>
          </p15:clr>
        </p15:guide>
        <p15:guide id="6" orient="horz" pos="3113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8892B0-58F6-475E-BEEA-656D5D191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751" y="728663"/>
            <a:ext cx="10662249" cy="9207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CDF1E-9B6B-44F2-A156-E61087D18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916114"/>
            <a:ext cx="10663237" cy="30257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6D4A27-D234-4580-B932-380D9B395D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22" y="5367400"/>
            <a:ext cx="1505715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244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</p:sldLayoutIdLst>
  <p:hf sldNum="0" hdr="0" ftr="0" dt="0"/>
  <p:txStyles>
    <p:titleStyle>
      <a:lvl1pPr algn="l" defTabSz="914400" rtl="0" eaLnBrk="1" latinLnBrk="0" hangingPunct="1">
        <a:lnSpc>
          <a:spcPts val="6800"/>
        </a:lnSpc>
        <a:spcBef>
          <a:spcPct val="0"/>
        </a:spcBef>
        <a:buNone/>
        <a:defRPr sz="6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350"/>
        </a:lnSpc>
        <a:spcBef>
          <a:spcPts val="0"/>
        </a:spcBef>
        <a:buFontTx/>
        <a:buNone/>
        <a:defRPr sz="2950" b="1" kern="1200">
          <a:solidFill>
            <a:schemeClr val="accent2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2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2"/>
          </a:solidFill>
          <a:latin typeface="+mn-lt"/>
          <a:ea typeface="+mn-ea"/>
          <a:cs typeface="+mn-cs"/>
        </a:defRPr>
      </a:lvl3pPr>
      <a:lvl4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2"/>
          </a:solidFill>
          <a:latin typeface="+mn-lt"/>
          <a:ea typeface="+mn-ea"/>
          <a:cs typeface="+mn-cs"/>
        </a:defRPr>
      </a:lvl4pPr>
      <a:lvl5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2">
          <p15:clr>
            <a:srgbClr val="F26B43"/>
          </p15:clr>
        </p15:guide>
        <p15:guide id="2" orient="horz" pos="3838">
          <p15:clr>
            <a:srgbClr val="F26B43"/>
          </p15:clr>
        </p15:guide>
        <p15:guide id="3" pos="483">
          <p15:clr>
            <a:srgbClr val="F26B43"/>
          </p15:clr>
        </p15:guide>
        <p15:guide id="4" pos="7197">
          <p15:clr>
            <a:srgbClr val="F26B43"/>
          </p15:clr>
        </p15:guide>
        <p15:guide id="5" orient="horz" pos="1207">
          <p15:clr>
            <a:srgbClr val="F26B43"/>
          </p15:clr>
        </p15:guide>
        <p15:guide id="6" orient="horz" pos="3113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8892B0-58F6-475E-BEEA-656D5D191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751" y="728663"/>
            <a:ext cx="10662249" cy="9207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CDF1E-9B6B-44F2-A156-E61087D18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916114"/>
            <a:ext cx="10663237" cy="30257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6D4A27-D234-4580-B932-380D9B395D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22" y="5367400"/>
            <a:ext cx="1505715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222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</p:sldLayoutIdLst>
  <p:hf sldNum="0" hdr="0" ftr="0" dt="0"/>
  <p:txStyles>
    <p:titleStyle>
      <a:lvl1pPr algn="l" defTabSz="914400" rtl="0" eaLnBrk="1" latinLnBrk="0" hangingPunct="1">
        <a:lnSpc>
          <a:spcPts val="6800"/>
        </a:lnSpc>
        <a:spcBef>
          <a:spcPct val="0"/>
        </a:spcBef>
        <a:buNone/>
        <a:defRPr sz="6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350"/>
        </a:lnSpc>
        <a:spcBef>
          <a:spcPts val="0"/>
        </a:spcBef>
        <a:buFontTx/>
        <a:buNone/>
        <a:defRPr sz="295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2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2"/>
          </a:solidFill>
          <a:latin typeface="+mn-lt"/>
          <a:ea typeface="+mn-ea"/>
          <a:cs typeface="+mn-cs"/>
        </a:defRPr>
      </a:lvl4pPr>
      <a:lvl5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2">
          <p15:clr>
            <a:srgbClr val="F26B43"/>
          </p15:clr>
        </p15:guide>
        <p15:guide id="2" orient="horz" pos="3838">
          <p15:clr>
            <a:srgbClr val="F26B43"/>
          </p15:clr>
        </p15:guide>
        <p15:guide id="3" pos="483">
          <p15:clr>
            <a:srgbClr val="F26B43"/>
          </p15:clr>
        </p15:guide>
        <p15:guide id="4" pos="7197">
          <p15:clr>
            <a:srgbClr val="F26B43"/>
          </p15:clr>
        </p15:guide>
        <p15:guide id="5" orient="horz" pos="1207">
          <p15:clr>
            <a:srgbClr val="F26B43"/>
          </p15:clr>
        </p15:guide>
        <p15:guide id="6" orient="horz" pos="3113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8892B0-58F6-475E-BEEA-656D5D191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751" y="728663"/>
            <a:ext cx="10662249" cy="9207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CDF1E-9B6B-44F2-A156-E61087D18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916114"/>
            <a:ext cx="10663237" cy="30257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6D4A27-D234-4580-B932-380D9B395D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22" y="5367400"/>
            <a:ext cx="1505715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521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</p:sldLayoutIdLst>
  <p:hf sldNum="0" hdr="0" ftr="0" dt="0"/>
  <p:txStyles>
    <p:titleStyle>
      <a:lvl1pPr algn="l" defTabSz="914400" rtl="0" eaLnBrk="1" latinLnBrk="0" hangingPunct="1">
        <a:lnSpc>
          <a:spcPts val="6800"/>
        </a:lnSpc>
        <a:spcBef>
          <a:spcPct val="0"/>
        </a:spcBef>
        <a:buNone/>
        <a:defRPr sz="6400" b="1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350"/>
        </a:lnSpc>
        <a:spcBef>
          <a:spcPts val="0"/>
        </a:spcBef>
        <a:buFontTx/>
        <a:buNone/>
        <a:defRPr sz="2950" b="1" kern="1200">
          <a:solidFill>
            <a:schemeClr val="accent4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4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4"/>
          </a:solidFill>
          <a:latin typeface="+mn-lt"/>
          <a:ea typeface="+mn-ea"/>
          <a:cs typeface="+mn-cs"/>
        </a:defRPr>
      </a:lvl3pPr>
      <a:lvl4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4"/>
          </a:solidFill>
          <a:latin typeface="+mn-lt"/>
          <a:ea typeface="+mn-ea"/>
          <a:cs typeface="+mn-cs"/>
        </a:defRPr>
      </a:lvl4pPr>
      <a:lvl5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2">
          <p15:clr>
            <a:srgbClr val="F26B43"/>
          </p15:clr>
        </p15:guide>
        <p15:guide id="2" orient="horz" pos="3838">
          <p15:clr>
            <a:srgbClr val="F26B43"/>
          </p15:clr>
        </p15:guide>
        <p15:guide id="3" pos="483">
          <p15:clr>
            <a:srgbClr val="F26B43"/>
          </p15:clr>
        </p15:guide>
        <p15:guide id="4" pos="7197">
          <p15:clr>
            <a:srgbClr val="F26B43"/>
          </p15:clr>
        </p15:guide>
        <p15:guide id="5" orient="horz" pos="1207">
          <p15:clr>
            <a:srgbClr val="F26B43"/>
          </p15:clr>
        </p15:guide>
        <p15:guide id="6" orient="horz" pos="3113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8892B0-58F6-475E-BEEA-656D5D191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751" y="728663"/>
            <a:ext cx="10662249" cy="9207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CDF1E-9B6B-44F2-A156-E61087D18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916114"/>
            <a:ext cx="10663237" cy="30257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6D4A27-D234-4580-B932-380D9B395D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22" y="5367400"/>
            <a:ext cx="1505715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017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</p:sldLayoutIdLst>
  <p:hf sldNum="0" hdr="0" ftr="0" dt="0"/>
  <p:txStyles>
    <p:titleStyle>
      <a:lvl1pPr algn="l" defTabSz="914400" rtl="0" eaLnBrk="1" latinLnBrk="0" hangingPunct="1">
        <a:lnSpc>
          <a:spcPts val="6800"/>
        </a:lnSpc>
        <a:spcBef>
          <a:spcPct val="0"/>
        </a:spcBef>
        <a:buNone/>
        <a:defRPr sz="6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350"/>
        </a:lnSpc>
        <a:spcBef>
          <a:spcPts val="0"/>
        </a:spcBef>
        <a:buFontTx/>
        <a:buNone/>
        <a:defRPr sz="295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2">
          <p15:clr>
            <a:srgbClr val="F26B43"/>
          </p15:clr>
        </p15:guide>
        <p15:guide id="2" orient="horz" pos="3838">
          <p15:clr>
            <a:srgbClr val="F26B43"/>
          </p15:clr>
        </p15:guide>
        <p15:guide id="3" pos="483">
          <p15:clr>
            <a:srgbClr val="F26B43"/>
          </p15:clr>
        </p15:guide>
        <p15:guide id="4" pos="7197">
          <p15:clr>
            <a:srgbClr val="F26B43"/>
          </p15:clr>
        </p15:guide>
        <p15:guide id="5" orient="horz" pos="1207">
          <p15:clr>
            <a:srgbClr val="F26B43"/>
          </p15:clr>
        </p15:guide>
        <p15:guide id="6" orient="horz" pos="3113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8892B0-58F6-475E-BEEA-656D5D191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751" y="728663"/>
            <a:ext cx="10662249" cy="9207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CDF1E-9B6B-44F2-A156-E61087D18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916114"/>
            <a:ext cx="10663237" cy="30257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6D4A27-D234-4580-B932-380D9B395D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22" y="5367400"/>
            <a:ext cx="1505715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0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</p:sldLayoutIdLst>
  <p:hf sldNum="0" hdr="0" ftr="0" dt="0"/>
  <p:txStyles>
    <p:titleStyle>
      <a:lvl1pPr algn="l" defTabSz="914400" rtl="0" eaLnBrk="1" latinLnBrk="0" hangingPunct="1">
        <a:lnSpc>
          <a:spcPts val="6800"/>
        </a:lnSpc>
        <a:spcBef>
          <a:spcPct val="0"/>
        </a:spcBef>
        <a:buNone/>
        <a:defRPr sz="6400" b="1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350"/>
        </a:lnSpc>
        <a:spcBef>
          <a:spcPts val="0"/>
        </a:spcBef>
        <a:buFontTx/>
        <a:buNone/>
        <a:defRPr sz="2950" b="1" kern="1200">
          <a:solidFill>
            <a:schemeClr val="accent3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3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3"/>
          </a:solidFill>
          <a:latin typeface="+mn-lt"/>
          <a:ea typeface="+mn-ea"/>
          <a:cs typeface="+mn-cs"/>
        </a:defRPr>
      </a:lvl3pPr>
      <a:lvl4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3"/>
          </a:solidFill>
          <a:latin typeface="+mn-lt"/>
          <a:ea typeface="+mn-ea"/>
          <a:cs typeface="+mn-cs"/>
        </a:defRPr>
      </a:lvl4pPr>
      <a:lvl5pPr marL="270000" indent="-270000" algn="l" defTabSz="914400" rtl="0" eaLnBrk="1" latinLnBrk="0" hangingPunct="1">
        <a:lnSpc>
          <a:spcPts val="3350"/>
        </a:lnSpc>
        <a:spcBef>
          <a:spcPts val="0"/>
        </a:spcBef>
        <a:buFont typeface="Calibri" panose="020F0502020204030204" pitchFamily="34" charset="0"/>
        <a:buChar char="•"/>
        <a:defRPr sz="2950" b="1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82">
          <p15:clr>
            <a:srgbClr val="F26B43"/>
          </p15:clr>
        </p15:guide>
        <p15:guide id="2" orient="horz" pos="3838">
          <p15:clr>
            <a:srgbClr val="F26B43"/>
          </p15:clr>
        </p15:guide>
        <p15:guide id="3" pos="483">
          <p15:clr>
            <a:srgbClr val="F26B43"/>
          </p15:clr>
        </p15:guide>
        <p15:guide id="4" pos="7197">
          <p15:clr>
            <a:srgbClr val="F26B43"/>
          </p15:clr>
        </p15:guide>
        <p15:guide id="5" orient="horz" pos="1207">
          <p15:clr>
            <a:srgbClr val="F26B43"/>
          </p15:clr>
        </p15:guide>
        <p15:guide id="6" orient="horz" pos="311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8.xml"/><Relationship Id="rId1" Type="http://schemas.openxmlformats.org/officeDocument/2006/relationships/video" Target="https://player.vimeo.com/video/198656138?title=0&amp;byline=0&amp;portrait=0" TargetMode="External"/><Relationship Id="rId5" Type="http://schemas.openxmlformats.org/officeDocument/2006/relationships/image" Target="../media/image12.png"/><Relationship Id="rId4" Type="http://schemas.openxmlformats.org/officeDocument/2006/relationships/hyperlink" Target="https://vimeo.com/198656138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sv-SE" dirty="0" smtClean="0"/>
              <a:t>Devon </a:t>
            </a:r>
            <a:r>
              <a:rPr lang="sv-SE" dirty="0" err="1" smtClean="0"/>
              <a:t>Divine</a:t>
            </a:r>
            <a:endParaRPr lang="sv-SE" dirty="0"/>
          </a:p>
        </p:txBody>
      </p:sp>
      <p:sp>
        <p:nvSpPr>
          <p:cNvPr id="5" name="Platshållare för text 1"/>
          <p:cNvSpPr txBox="1">
            <a:spLocks/>
          </p:cNvSpPr>
          <p:nvPr/>
        </p:nvSpPr>
        <p:spPr>
          <a:xfrm>
            <a:off x="336456" y="0"/>
            <a:ext cx="9148920" cy="201119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marR="0" indent="0" algn="l" defTabSz="914400" rtl="0" eaLnBrk="1" fontAlgn="auto" latinLnBrk="0" hangingPunct="1">
              <a:lnSpc>
                <a:spcPts val="3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5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ts val="2600"/>
              </a:lnSpc>
              <a:spcBef>
                <a:spcPts val="260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sv-SE" sz="4000" dirty="0" smtClean="0">
                <a:solidFill>
                  <a:schemeClr val="bg2"/>
                </a:solidFill>
                <a:latin typeface="+mj-lt"/>
              </a:rPr>
              <a:t>Välkommen!</a:t>
            </a:r>
          </a:p>
          <a:p>
            <a:pPr>
              <a:lnSpc>
                <a:spcPct val="100000"/>
              </a:lnSpc>
            </a:pPr>
            <a:r>
              <a:rPr lang="sv-SE" sz="4000" dirty="0" smtClean="0">
                <a:solidFill>
                  <a:schemeClr val="bg2"/>
                </a:solidFill>
                <a:latin typeface="+mj-lt"/>
              </a:rPr>
              <a:t>Tema 8: Bakgrund till Sveriges historia</a:t>
            </a:r>
            <a:endParaRPr lang="sv-SE" sz="4000" dirty="0">
              <a:solidFill>
                <a:schemeClr val="bg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29447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dirty="0" smtClean="0"/>
              <a:t>Tema 8: Övning &amp; Reflektion</a:t>
            </a:r>
            <a:endParaRPr lang="sv-SE" sz="4000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sz="2400" dirty="0" smtClean="0"/>
              <a:t>Frågeställningar </a:t>
            </a:r>
            <a:r>
              <a:rPr lang="sv-SE" sz="2400" dirty="0"/>
              <a:t>att reflektera och samtala kring</a:t>
            </a:r>
            <a:r>
              <a:rPr lang="sv-SE" sz="2400" dirty="0" smtClean="0"/>
              <a:t>:</a:t>
            </a:r>
          </a:p>
          <a:p>
            <a:endParaRPr lang="sv-SE" sz="24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sv-SE" sz="2400" b="0" dirty="0" smtClean="0"/>
              <a:t>Känner </a:t>
            </a:r>
            <a:r>
              <a:rPr lang="sv-SE" sz="2400" b="0" dirty="0"/>
              <a:t>du igen dig från ditt hemland i </a:t>
            </a:r>
            <a:r>
              <a:rPr lang="sv-SE" sz="2400" b="0" dirty="0" smtClean="0"/>
              <a:t>filmen?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sv-SE" sz="2400" b="0" dirty="0" smtClean="0"/>
              <a:t>Finns </a:t>
            </a:r>
            <a:r>
              <a:rPr lang="sv-SE" sz="2400" b="0" dirty="0"/>
              <a:t>det likheter/skillnader mellan den svenska historien och historien i ditt hemland? I sådant fall </a:t>
            </a:r>
            <a:r>
              <a:rPr lang="sv-SE" sz="2400" b="0" dirty="0" smtClean="0"/>
              <a:t>vad?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sv-SE" sz="2400" b="0" dirty="0" smtClean="0"/>
              <a:t>Vad </a:t>
            </a:r>
            <a:r>
              <a:rPr lang="sv-SE" sz="2400" b="0" dirty="0"/>
              <a:t>är viktigt för hur ett lands historia växer fram och </a:t>
            </a:r>
            <a:r>
              <a:rPr lang="sv-SE" sz="2400" b="0" dirty="0" smtClean="0"/>
              <a:t>avgörs?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sv-SE" sz="2400" b="0" dirty="0" smtClean="0"/>
              <a:t>Bär </a:t>
            </a:r>
            <a:r>
              <a:rPr lang="sv-SE" sz="2400" b="0" dirty="0"/>
              <a:t>du med dig delar av en historia från ditt hemland som inte är officiell eller tillåts? Vad kan du i sådant fall göra med den berättelsen i det nya landet?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8837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4000" b="-8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sv-SE" dirty="0" smtClean="0"/>
              <a:t>Sara </a:t>
            </a:r>
            <a:r>
              <a:rPr lang="sv-SE" dirty="0" err="1" smtClean="0"/>
              <a:t>Cervera</a:t>
            </a:r>
            <a:r>
              <a:rPr lang="sv-SE" dirty="0" smtClean="0"/>
              <a:t> </a:t>
            </a:r>
            <a:r>
              <a:rPr lang="sv-SE" dirty="0" err="1" smtClean="0"/>
              <a:t>Jeyk</a:t>
            </a:r>
            <a:endParaRPr lang="sv-SE" dirty="0"/>
          </a:p>
        </p:txBody>
      </p:sp>
      <p:sp>
        <p:nvSpPr>
          <p:cNvPr id="5" name="Platshållare för text 1"/>
          <p:cNvSpPr txBox="1">
            <a:spLocks/>
          </p:cNvSpPr>
          <p:nvPr/>
        </p:nvSpPr>
        <p:spPr>
          <a:xfrm>
            <a:off x="863582" y="462293"/>
            <a:ext cx="6843712" cy="147637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marR="0" indent="0" algn="l" defTabSz="914400" rtl="0" eaLnBrk="1" fontAlgn="auto" latinLnBrk="0" hangingPunct="1">
              <a:lnSpc>
                <a:spcPts val="3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5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ts val="2600"/>
              </a:lnSpc>
              <a:spcBef>
                <a:spcPts val="260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4000" dirty="0" smtClean="0">
                <a:latin typeface="+mj-lt"/>
              </a:rPr>
              <a:t>PAUS!</a:t>
            </a:r>
            <a:endParaRPr lang="sv-SE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5677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67751" y="-22456"/>
            <a:ext cx="10662249" cy="920756"/>
          </a:xfrm>
        </p:spPr>
        <p:txBody>
          <a:bodyPr/>
          <a:lstStyle/>
          <a:p>
            <a:r>
              <a:rPr lang="sv-SE" sz="4000" dirty="0" smtClean="0"/>
              <a:t>Tema 8: Övning &amp; Reflektion</a:t>
            </a:r>
            <a:endParaRPr lang="sv-SE" sz="4000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085" y="921885"/>
            <a:ext cx="5853830" cy="571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12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767751" y="728663"/>
            <a:ext cx="10662249" cy="920756"/>
          </a:xfrm>
        </p:spPr>
        <p:txBody>
          <a:bodyPr/>
          <a:lstStyle/>
          <a:p>
            <a:r>
              <a:rPr lang="sv-SE" sz="4000" dirty="0" smtClean="0"/>
              <a:t>Tema 8: Nästa gång</a:t>
            </a:r>
            <a:endParaRPr lang="sv-SE" sz="4000" dirty="0"/>
          </a:p>
        </p:txBody>
      </p:sp>
      <p:sp>
        <p:nvSpPr>
          <p:cNvPr id="5" name="Platshållare för text 2"/>
          <p:cNvSpPr>
            <a:spLocks noGrp="1"/>
          </p:cNvSpPr>
          <p:nvPr>
            <p:ph type="body" sz="quarter" idx="10"/>
          </p:nvPr>
        </p:nvSpPr>
        <p:spPr>
          <a:xfrm>
            <a:off x="766763" y="1916112"/>
            <a:ext cx="10658475" cy="3025776"/>
          </a:xfrm>
        </p:spPr>
        <p:txBody>
          <a:bodyPr/>
          <a:lstStyle/>
          <a:p>
            <a:r>
              <a:rPr lang="sv-SE" sz="2400" dirty="0" smtClean="0"/>
              <a:t>Nästa träff handlar om</a:t>
            </a:r>
            <a:r>
              <a:rPr lang="sv-SE" sz="2400" dirty="0" smtClean="0"/>
              <a:t>:</a:t>
            </a:r>
            <a:br>
              <a:rPr lang="sv-SE" sz="2400" dirty="0" smtClean="0"/>
            </a:br>
            <a:endParaRPr lang="sv-SE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400" b="0" dirty="0" smtClean="0"/>
              <a:t>Så styrs Sverige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400" b="0" dirty="0" smtClean="0"/>
              <a:t>Uppgift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400" b="0" dirty="0" smtClean="0"/>
              <a:t>Datum</a:t>
            </a:r>
            <a:endParaRPr lang="sv-SE" sz="2400" b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400" b="0" dirty="0"/>
              <a:t>Tid</a:t>
            </a:r>
          </a:p>
          <a:p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93575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767751" y="728663"/>
            <a:ext cx="10662249" cy="920756"/>
          </a:xfrm>
        </p:spPr>
        <p:txBody>
          <a:bodyPr/>
          <a:lstStyle/>
          <a:p>
            <a:r>
              <a:rPr lang="sv-SE" sz="4000" dirty="0" smtClean="0"/>
              <a:t>Tema 8: Utcheckning</a:t>
            </a:r>
            <a:endParaRPr lang="sv-SE" sz="4000" dirty="0"/>
          </a:p>
        </p:txBody>
      </p:sp>
      <p:sp>
        <p:nvSpPr>
          <p:cNvPr id="5" name="Platshållare för text 2"/>
          <p:cNvSpPr>
            <a:spLocks noGrp="1"/>
          </p:cNvSpPr>
          <p:nvPr>
            <p:ph type="body" sz="quarter" idx="10"/>
          </p:nvPr>
        </p:nvSpPr>
        <p:spPr>
          <a:xfrm>
            <a:off x="766763" y="1916112"/>
            <a:ext cx="10658475" cy="3025776"/>
          </a:xfrm>
        </p:spPr>
        <p:txBody>
          <a:bodyPr/>
          <a:lstStyle/>
          <a:p>
            <a:r>
              <a:rPr lang="sv-SE" sz="2400" dirty="0"/>
              <a:t>Frågor att reflektera och berätta om i en runda</a:t>
            </a:r>
            <a:r>
              <a:rPr lang="sv-SE" sz="2400" dirty="0" smtClean="0"/>
              <a:t>:</a:t>
            </a:r>
            <a:br>
              <a:rPr lang="sv-SE" sz="2400" dirty="0" smtClean="0"/>
            </a:br>
            <a:endParaRPr lang="sv-SE" sz="24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sv-SE" sz="2400" b="0" dirty="0"/>
              <a:t>Vad var roligast idag?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sv-SE" sz="2400" b="0" dirty="0"/>
              <a:t>Vad tar du med dig från dagens träff?</a:t>
            </a:r>
          </a:p>
          <a:p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12325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sv-SE" dirty="0" err="1" smtClean="0"/>
              <a:t>Inés</a:t>
            </a:r>
            <a:r>
              <a:rPr lang="sv-SE" dirty="0" smtClean="0"/>
              <a:t> </a:t>
            </a:r>
            <a:r>
              <a:rPr lang="sv-SE" dirty="0" err="1" smtClean="0"/>
              <a:t>d’Anselme</a:t>
            </a:r>
            <a:endParaRPr lang="sv-SE" dirty="0"/>
          </a:p>
        </p:txBody>
      </p:sp>
      <p:sp>
        <p:nvSpPr>
          <p:cNvPr id="5" name="Platshållare för text 1"/>
          <p:cNvSpPr>
            <a:spLocks noGrp="1"/>
          </p:cNvSpPr>
          <p:nvPr>
            <p:ph type="body" sz="quarter" idx="11"/>
          </p:nvPr>
        </p:nvSpPr>
        <p:spPr>
          <a:xfrm>
            <a:off x="874340" y="312454"/>
            <a:ext cx="6843712" cy="1476374"/>
          </a:xfrm>
        </p:spPr>
        <p:txBody>
          <a:bodyPr/>
          <a:lstStyle/>
          <a:p>
            <a:r>
              <a:rPr lang="sv-SE" sz="4000" dirty="0" smtClean="0">
                <a:latin typeface="+mj-lt"/>
              </a:rPr>
              <a:t>TACK FÖR IDAG!</a:t>
            </a:r>
            <a:endParaRPr lang="sv-SE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5094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767751" y="728663"/>
            <a:ext cx="10662249" cy="920756"/>
          </a:xfrm>
        </p:spPr>
        <p:txBody>
          <a:bodyPr/>
          <a:lstStyle/>
          <a:p>
            <a:r>
              <a:rPr lang="sv-SE" sz="4000" dirty="0" smtClean="0"/>
              <a:t>Tema </a:t>
            </a:r>
            <a:r>
              <a:rPr lang="sv-SE" sz="4000" dirty="0"/>
              <a:t>8</a:t>
            </a:r>
            <a:r>
              <a:rPr lang="sv-SE" sz="4000" dirty="0" smtClean="0"/>
              <a:t>: Förberedelser</a:t>
            </a:r>
            <a:endParaRPr lang="sv-SE" sz="4000" dirty="0"/>
          </a:p>
        </p:txBody>
      </p:sp>
      <p:sp>
        <p:nvSpPr>
          <p:cNvPr id="5" name="Platshållare för text 2"/>
          <p:cNvSpPr>
            <a:spLocks noGrp="1"/>
          </p:cNvSpPr>
          <p:nvPr>
            <p:ph type="body" sz="quarter" idx="10"/>
          </p:nvPr>
        </p:nvSpPr>
        <p:spPr>
          <a:xfrm>
            <a:off x="766763" y="1916112"/>
            <a:ext cx="10658475" cy="3025776"/>
          </a:xfrm>
        </p:spPr>
        <p:txBody>
          <a:bodyPr/>
          <a:lstStyle/>
          <a:p>
            <a:r>
              <a:rPr lang="sv-SE" sz="2400" dirty="0"/>
              <a:t>För vår träff idag behöver vi</a:t>
            </a:r>
            <a:r>
              <a:rPr lang="sv-SE" sz="2400" dirty="0" smtClean="0"/>
              <a:t>:</a:t>
            </a:r>
            <a:br>
              <a:rPr lang="sv-SE" sz="2400" dirty="0" smtClean="0"/>
            </a:br>
            <a:endParaRPr lang="sv-SE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400" b="0" dirty="0"/>
              <a:t>Ha papper och penna framme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400" b="0" dirty="0" smtClean="0"/>
              <a:t>Dina svar på </a:t>
            </a:r>
            <a:r>
              <a:rPr lang="sv-SE" sz="2400" b="0" dirty="0" smtClean="0"/>
              <a:t>veckans utmaning </a:t>
            </a:r>
            <a:r>
              <a:rPr lang="sv-SE" sz="2400" b="0" dirty="0" smtClean="0"/>
              <a:t>om ditt hemlands historia</a:t>
            </a:r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340393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26"/>
          <p:cNvSpPr>
            <a:spLocks noGrp="1"/>
          </p:cNvSpPr>
          <p:nvPr>
            <p:ph type="title"/>
          </p:nvPr>
        </p:nvSpPr>
        <p:spPr>
          <a:xfrm>
            <a:off x="767751" y="728663"/>
            <a:ext cx="10662249" cy="920756"/>
          </a:xfrm>
        </p:spPr>
        <p:txBody>
          <a:bodyPr/>
          <a:lstStyle/>
          <a:p>
            <a:r>
              <a:rPr lang="sv-SE" sz="4000" dirty="0" smtClean="0"/>
              <a:t>Tema 8: Incheckning</a:t>
            </a:r>
            <a:endParaRPr lang="sv-SE" sz="4000" dirty="0"/>
          </a:p>
        </p:txBody>
      </p:sp>
      <p:sp>
        <p:nvSpPr>
          <p:cNvPr id="5" name="Google Shape;66;p15"/>
          <p:cNvSpPr/>
          <p:nvPr/>
        </p:nvSpPr>
        <p:spPr>
          <a:xfrm>
            <a:off x="2816060" y="2969157"/>
            <a:ext cx="859500" cy="940200"/>
          </a:xfrm>
          <a:prstGeom prst="heart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67;p15"/>
          <p:cNvSpPr/>
          <p:nvPr/>
        </p:nvSpPr>
        <p:spPr>
          <a:xfrm>
            <a:off x="3854435" y="2175207"/>
            <a:ext cx="859500" cy="940200"/>
          </a:xfrm>
          <a:prstGeom prst="heart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68;p15"/>
          <p:cNvSpPr/>
          <p:nvPr/>
        </p:nvSpPr>
        <p:spPr>
          <a:xfrm>
            <a:off x="5013535" y="1697807"/>
            <a:ext cx="859500" cy="940200"/>
          </a:xfrm>
          <a:prstGeom prst="heart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69;p15"/>
          <p:cNvSpPr/>
          <p:nvPr/>
        </p:nvSpPr>
        <p:spPr>
          <a:xfrm>
            <a:off x="6172648" y="1910557"/>
            <a:ext cx="859500" cy="940200"/>
          </a:xfrm>
          <a:prstGeom prst="heart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70;p15"/>
          <p:cNvSpPr/>
          <p:nvPr/>
        </p:nvSpPr>
        <p:spPr>
          <a:xfrm>
            <a:off x="7263210" y="2488257"/>
            <a:ext cx="859500" cy="940200"/>
          </a:xfrm>
          <a:prstGeom prst="heart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71;p15"/>
          <p:cNvSpPr/>
          <p:nvPr/>
        </p:nvSpPr>
        <p:spPr>
          <a:xfrm>
            <a:off x="7263210" y="4795682"/>
            <a:ext cx="859500" cy="940200"/>
          </a:xfrm>
          <a:prstGeom prst="heart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72;p15"/>
          <p:cNvSpPr/>
          <p:nvPr/>
        </p:nvSpPr>
        <p:spPr>
          <a:xfrm>
            <a:off x="8082385" y="3615657"/>
            <a:ext cx="859500" cy="940200"/>
          </a:xfrm>
          <a:prstGeom prst="heart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73;p15"/>
          <p:cNvSpPr/>
          <p:nvPr/>
        </p:nvSpPr>
        <p:spPr>
          <a:xfrm>
            <a:off x="2404660" y="4319382"/>
            <a:ext cx="859500" cy="940200"/>
          </a:xfrm>
          <a:prstGeom prst="heart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74;p15"/>
          <p:cNvSpPr/>
          <p:nvPr/>
        </p:nvSpPr>
        <p:spPr>
          <a:xfrm>
            <a:off x="3454535" y="4994782"/>
            <a:ext cx="859500" cy="940200"/>
          </a:xfrm>
          <a:prstGeom prst="heart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75;p15"/>
          <p:cNvSpPr/>
          <p:nvPr/>
        </p:nvSpPr>
        <p:spPr>
          <a:xfrm>
            <a:off x="4668335" y="5447782"/>
            <a:ext cx="859500" cy="940200"/>
          </a:xfrm>
          <a:prstGeom prst="heart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76;p15"/>
          <p:cNvSpPr/>
          <p:nvPr/>
        </p:nvSpPr>
        <p:spPr>
          <a:xfrm>
            <a:off x="6046323" y="5247932"/>
            <a:ext cx="859500" cy="940200"/>
          </a:xfrm>
          <a:prstGeom prst="heart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77;p15"/>
          <p:cNvSpPr txBox="1"/>
          <p:nvPr/>
        </p:nvSpPr>
        <p:spPr>
          <a:xfrm>
            <a:off x="3750585" y="3115407"/>
            <a:ext cx="11199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dirty="0">
                <a:solidFill>
                  <a:schemeClr val="bg1"/>
                </a:solidFill>
              </a:rPr>
              <a:t>Namn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7" name="Google Shape;78;p15"/>
          <p:cNvSpPr txBox="1"/>
          <p:nvPr/>
        </p:nvSpPr>
        <p:spPr>
          <a:xfrm>
            <a:off x="2685860" y="3865082"/>
            <a:ext cx="11199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dirty="0">
                <a:solidFill>
                  <a:schemeClr val="bg1"/>
                </a:solidFill>
              </a:rPr>
              <a:t>Namn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8" name="Google Shape;79;p15"/>
          <p:cNvSpPr txBox="1"/>
          <p:nvPr/>
        </p:nvSpPr>
        <p:spPr>
          <a:xfrm>
            <a:off x="2274460" y="5167807"/>
            <a:ext cx="11199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dirty="0">
                <a:solidFill>
                  <a:schemeClr val="bg1"/>
                </a:solidFill>
              </a:rPr>
              <a:t>Namn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9" name="Google Shape;80;p15"/>
          <p:cNvSpPr txBox="1"/>
          <p:nvPr/>
        </p:nvSpPr>
        <p:spPr>
          <a:xfrm>
            <a:off x="3324335" y="5934982"/>
            <a:ext cx="11199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dirty="0">
                <a:solidFill>
                  <a:schemeClr val="bg1"/>
                </a:solidFill>
              </a:rPr>
              <a:t>Namn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0" name="Google Shape;81;p15"/>
          <p:cNvSpPr txBox="1"/>
          <p:nvPr/>
        </p:nvSpPr>
        <p:spPr>
          <a:xfrm>
            <a:off x="4538135" y="6314907"/>
            <a:ext cx="11199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dirty="0">
                <a:solidFill>
                  <a:schemeClr val="bg1"/>
                </a:solidFill>
              </a:rPr>
              <a:t>Namn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1" name="Google Shape;82;p15"/>
          <p:cNvSpPr txBox="1"/>
          <p:nvPr/>
        </p:nvSpPr>
        <p:spPr>
          <a:xfrm>
            <a:off x="5916110" y="6188132"/>
            <a:ext cx="11199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dirty="0">
                <a:solidFill>
                  <a:schemeClr val="bg1"/>
                </a:solidFill>
              </a:rPr>
              <a:t>Namn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2" name="Google Shape;83;p15"/>
          <p:cNvSpPr txBox="1"/>
          <p:nvPr/>
        </p:nvSpPr>
        <p:spPr>
          <a:xfrm>
            <a:off x="7133010" y="5735882"/>
            <a:ext cx="11199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dirty="0">
                <a:solidFill>
                  <a:schemeClr val="bg1"/>
                </a:solidFill>
              </a:rPr>
              <a:t>Namn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3" name="Google Shape;84;p15"/>
          <p:cNvSpPr txBox="1"/>
          <p:nvPr/>
        </p:nvSpPr>
        <p:spPr>
          <a:xfrm>
            <a:off x="7952185" y="4568807"/>
            <a:ext cx="11199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dirty="0">
                <a:solidFill>
                  <a:schemeClr val="bg1"/>
                </a:solidFill>
              </a:rPr>
              <a:t>Namn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4" name="Google Shape;85;p15"/>
          <p:cNvSpPr txBox="1"/>
          <p:nvPr/>
        </p:nvSpPr>
        <p:spPr>
          <a:xfrm>
            <a:off x="7133010" y="3428457"/>
            <a:ext cx="11199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dirty="0">
                <a:solidFill>
                  <a:schemeClr val="bg1"/>
                </a:solidFill>
              </a:rPr>
              <a:t>Namn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5" name="Google Shape;86;p15"/>
          <p:cNvSpPr txBox="1"/>
          <p:nvPr/>
        </p:nvSpPr>
        <p:spPr>
          <a:xfrm>
            <a:off x="6042448" y="2850757"/>
            <a:ext cx="11199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dirty="0">
                <a:solidFill>
                  <a:schemeClr val="bg1"/>
                </a:solidFill>
              </a:rPr>
              <a:t>Namn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6" name="Google Shape;87;p15"/>
          <p:cNvSpPr txBox="1"/>
          <p:nvPr/>
        </p:nvSpPr>
        <p:spPr>
          <a:xfrm>
            <a:off x="4883335" y="2638007"/>
            <a:ext cx="11199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dirty="0">
                <a:solidFill>
                  <a:schemeClr val="bg1"/>
                </a:solidFill>
              </a:rPr>
              <a:t>Namn</a:t>
            </a:r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0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767751" y="728663"/>
            <a:ext cx="10662249" cy="920756"/>
          </a:xfrm>
        </p:spPr>
        <p:txBody>
          <a:bodyPr/>
          <a:lstStyle/>
          <a:p>
            <a:r>
              <a:rPr lang="sv-SE" sz="4000" dirty="0" smtClean="0"/>
              <a:t>Tema 8: Agenda</a:t>
            </a:r>
            <a:endParaRPr lang="sv-SE" sz="4000" dirty="0"/>
          </a:p>
        </p:txBody>
      </p:sp>
      <p:sp>
        <p:nvSpPr>
          <p:cNvPr id="5" name="Platshållare för text 2"/>
          <p:cNvSpPr>
            <a:spLocks noGrp="1"/>
          </p:cNvSpPr>
          <p:nvPr>
            <p:ph type="body" sz="quarter" idx="10"/>
          </p:nvPr>
        </p:nvSpPr>
        <p:spPr>
          <a:xfrm>
            <a:off x="766763" y="1916112"/>
            <a:ext cx="10658475" cy="3025776"/>
          </a:xfrm>
        </p:spPr>
        <p:txBody>
          <a:bodyPr numCol="2"/>
          <a:lstStyle/>
          <a:p>
            <a:r>
              <a:rPr lang="sv-SE" sz="2400" dirty="0"/>
              <a:t>Idag ska vi göra följande:</a:t>
            </a:r>
          </a:p>
          <a:p>
            <a:endParaRPr lang="sv-SE" sz="2400" b="0" dirty="0"/>
          </a:p>
          <a:p>
            <a:r>
              <a:rPr lang="sv-SE" sz="2400" b="0" dirty="0"/>
              <a:t>☑️ Förberedelser</a:t>
            </a:r>
          </a:p>
          <a:p>
            <a:r>
              <a:rPr lang="sv-SE" sz="2400" b="0" dirty="0"/>
              <a:t>💬 </a:t>
            </a:r>
            <a:r>
              <a:rPr lang="sv-SE" sz="2400" b="0" dirty="0" smtClean="0"/>
              <a:t>Incheckning</a:t>
            </a:r>
            <a:endParaRPr lang="sv-SE" sz="2400" b="0" dirty="0"/>
          </a:p>
          <a:p>
            <a:r>
              <a:rPr lang="sv-SE" sz="2400" b="0" dirty="0"/>
              <a:t>🎧 Dagens </a:t>
            </a:r>
            <a:r>
              <a:rPr lang="sv-SE" sz="2400" b="0" dirty="0" smtClean="0"/>
              <a:t>agenda</a:t>
            </a:r>
          </a:p>
          <a:p>
            <a:r>
              <a:rPr lang="sv-SE" sz="2400" b="0" dirty="0" smtClean="0"/>
              <a:t>💬 </a:t>
            </a:r>
            <a:r>
              <a:rPr lang="sv-SE" sz="2400" b="0" dirty="0" smtClean="0"/>
              <a:t>Veckans </a:t>
            </a:r>
            <a:r>
              <a:rPr lang="sv-SE" sz="2400" b="0" dirty="0" smtClean="0"/>
              <a:t>utmaning </a:t>
            </a:r>
            <a:endParaRPr lang="sv-SE" sz="2400" b="0" dirty="0"/>
          </a:p>
          <a:p>
            <a:r>
              <a:rPr lang="sv-SE" sz="2400" b="0" dirty="0"/>
              <a:t>🎧 </a:t>
            </a:r>
            <a:r>
              <a:rPr lang="sv-SE" sz="2400" b="0" dirty="0" smtClean="0"/>
              <a:t>Film</a:t>
            </a:r>
            <a:endParaRPr lang="sv-SE" sz="2400" b="0" dirty="0"/>
          </a:p>
          <a:p>
            <a:r>
              <a:rPr lang="sv-SE" sz="2400" b="0" dirty="0" smtClean="0"/>
              <a:t>💬 </a:t>
            </a:r>
            <a:r>
              <a:rPr lang="sv-SE" sz="2400" b="0" dirty="0" smtClean="0"/>
              <a:t>Ordlista</a:t>
            </a:r>
            <a:endParaRPr lang="sv-SE" sz="2400" b="0" dirty="0"/>
          </a:p>
          <a:p>
            <a:endParaRPr lang="sv-SE" sz="2400" b="0" dirty="0" smtClean="0"/>
          </a:p>
          <a:p>
            <a:endParaRPr lang="sv-SE" sz="2400" b="0" dirty="0"/>
          </a:p>
          <a:p>
            <a:endParaRPr lang="sv-SE" sz="2400" b="0" dirty="0"/>
          </a:p>
          <a:p>
            <a:endParaRPr lang="sv-SE" sz="2400" b="0" dirty="0"/>
          </a:p>
          <a:p>
            <a:r>
              <a:rPr lang="sv-SE" sz="2400" b="0" dirty="0"/>
              <a:t>☕ </a:t>
            </a:r>
            <a:r>
              <a:rPr lang="sv-SE" sz="2400" b="0" dirty="0" smtClean="0"/>
              <a:t>Paus</a:t>
            </a:r>
            <a:endParaRPr lang="sv-SE" sz="2400" b="0" dirty="0"/>
          </a:p>
          <a:p>
            <a:r>
              <a:rPr lang="sv-SE" sz="2400" b="0" dirty="0"/>
              <a:t>✎ </a:t>
            </a:r>
            <a:r>
              <a:rPr lang="sv-SE" sz="2400" b="0" dirty="0" smtClean="0"/>
              <a:t>Övning &amp; </a:t>
            </a:r>
            <a:r>
              <a:rPr lang="sv-SE" sz="2400" b="0" dirty="0" smtClean="0"/>
              <a:t>Reflektion</a:t>
            </a:r>
            <a:endParaRPr lang="sv-SE" sz="2400" b="0" dirty="0"/>
          </a:p>
          <a:p>
            <a:r>
              <a:rPr lang="sv-SE" sz="2400" b="0" dirty="0"/>
              <a:t>☕ </a:t>
            </a:r>
            <a:r>
              <a:rPr lang="sv-SE" sz="2400" b="0" dirty="0" smtClean="0"/>
              <a:t>Paus</a:t>
            </a:r>
            <a:endParaRPr lang="sv-SE" sz="2400" b="0" dirty="0"/>
          </a:p>
          <a:p>
            <a:r>
              <a:rPr lang="sv-SE" sz="2400" b="0" dirty="0"/>
              <a:t>✎ </a:t>
            </a:r>
            <a:r>
              <a:rPr lang="sv-SE" sz="2400" b="0" dirty="0" smtClean="0"/>
              <a:t>Övning &amp; </a:t>
            </a:r>
            <a:r>
              <a:rPr lang="sv-SE" sz="2400" b="0" dirty="0" smtClean="0"/>
              <a:t>Reflektion</a:t>
            </a:r>
            <a:endParaRPr lang="sv-SE" sz="2400" b="0" dirty="0"/>
          </a:p>
          <a:p>
            <a:r>
              <a:rPr lang="sv-SE" sz="2400" b="0" dirty="0"/>
              <a:t>🎧 Nästa </a:t>
            </a:r>
            <a:r>
              <a:rPr lang="sv-SE" sz="2400" b="0" dirty="0" smtClean="0"/>
              <a:t>gång </a:t>
            </a:r>
            <a:endParaRPr lang="sv-SE" sz="2400" b="0" dirty="0"/>
          </a:p>
          <a:p>
            <a:r>
              <a:rPr lang="sv-SE" sz="2400" b="0" dirty="0"/>
              <a:t>💬 </a:t>
            </a:r>
            <a:r>
              <a:rPr lang="sv-SE" sz="2400" b="0" dirty="0" smtClean="0"/>
              <a:t>Utcheckning</a:t>
            </a:r>
            <a:endParaRPr lang="sv-SE" sz="2400" b="0" dirty="0"/>
          </a:p>
          <a:p>
            <a:endParaRPr lang="sv-SE" sz="2400" dirty="0"/>
          </a:p>
          <a:p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343860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767751" y="728663"/>
            <a:ext cx="10662249" cy="920756"/>
          </a:xfrm>
        </p:spPr>
        <p:txBody>
          <a:bodyPr/>
          <a:lstStyle/>
          <a:p>
            <a:r>
              <a:rPr lang="sv-SE" sz="4000" dirty="0" smtClean="0"/>
              <a:t>Tema 8: Introduktion</a:t>
            </a:r>
            <a:endParaRPr lang="sv-SE" sz="4000" dirty="0"/>
          </a:p>
        </p:txBody>
      </p:sp>
      <p:sp>
        <p:nvSpPr>
          <p:cNvPr id="5" name="Platshållare för text 2"/>
          <p:cNvSpPr>
            <a:spLocks noGrp="1"/>
          </p:cNvSpPr>
          <p:nvPr>
            <p:ph type="body" sz="quarter" idx="10"/>
          </p:nvPr>
        </p:nvSpPr>
        <p:spPr>
          <a:xfrm>
            <a:off x="766763" y="1916112"/>
            <a:ext cx="10658475" cy="3025776"/>
          </a:xfrm>
        </p:spPr>
        <p:txBody>
          <a:bodyPr/>
          <a:lstStyle/>
          <a:p>
            <a:r>
              <a:rPr lang="sv-SE" sz="2400" dirty="0" smtClean="0"/>
              <a:t>Om temat Bakgrund till Sveriges historia:</a:t>
            </a:r>
            <a:br>
              <a:rPr lang="sv-SE" sz="2400" dirty="0" smtClean="0"/>
            </a:br>
            <a:endParaRPr lang="sv-SE" sz="2400" dirty="0" smtClean="0"/>
          </a:p>
          <a:p>
            <a:r>
              <a:rPr lang="sv-SE" sz="2400" b="0" dirty="0"/>
              <a:t>Att veta lite grand om </a:t>
            </a:r>
            <a:r>
              <a:rPr lang="sv-SE" sz="2400" b="0" dirty="0" smtClean="0"/>
              <a:t>ditt </a:t>
            </a:r>
            <a:r>
              <a:rPr lang="sv-SE" sz="2400" b="0" dirty="0"/>
              <a:t>nya </a:t>
            </a:r>
            <a:r>
              <a:rPr lang="sv-SE" sz="2400" b="0" dirty="0" smtClean="0"/>
              <a:t>lands </a:t>
            </a:r>
            <a:r>
              <a:rPr lang="sv-SE" sz="2400" b="0" dirty="0"/>
              <a:t>historia är viktigt, både för att förstå samhället </a:t>
            </a:r>
            <a:r>
              <a:rPr lang="sv-SE" sz="2400" b="0" dirty="0" smtClean="0"/>
              <a:t>idag, </a:t>
            </a:r>
            <a:r>
              <a:rPr lang="sv-SE" sz="2400" b="0" dirty="0"/>
              <a:t>men också för att kunna dra eventuella paralleller med </a:t>
            </a:r>
            <a:r>
              <a:rPr lang="sv-SE" sz="2400" b="0" dirty="0" smtClean="0"/>
              <a:t>ditt eget hemlands </a:t>
            </a:r>
            <a:r>
              <a:rPr lang="sv-SE" sz="2400" b="0" dirty="0"/>
              <a:t>historia – eller nutid. </a:t>
            </a:r>
            <a:endParaRPr lang="sv-SE" sz="1800" b="0" dirty="0" smtClean="0"/>
          </a:p>
        </p:txBody>
      </p:sp>
    </p:spTree>
    <p:extLst>
      <p:ext uri="{BB962C8B-B14F-4D97-AF65-F5344CB8AC3E}">
        <p14:creationId xmlns:p14="http://schemas.microsoft.com/office/powerpoint/2010/main" val="206436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sv-SE" dirty="0" smtClean="0"/>
              <a:t>Glenn Carstens Peters</a:t>
            </a:r>
            <a:endParaRPr lang="sv-SE" dirty="0"/>
          </a:p>
        </p:txBody>
      </p:sp>
      <p:sp>
        <p:nvSpPr>
          <p:cNvPr id="5" name="Platshållare för text 1"/>
          <p:cNvSpPr txBox="1">
            <a:spLocks/>
          </p:cNvSpPr>
          <p:nvPr/>
        </p:nvSpPr>
        <p:spPr>
          <a:xfrm>
            <a:off x="712975" y="183363"/>
            <a:ext cx="6843712" cy="147637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marR="0" indent="0" algn="l" defTabSz="914400" rtl="0" eaLnBrk="1" fontAlgn="auto" latinLnBrk="0" hangingPunct="1">
              <a:lnSpc>
                <a:spcPts val="3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5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ts val="2600"/>
              </a:lnSpc>
              <a:spcBef>
                <a:spcPts val="260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4000" dirty="0" smtClean="0">
                <a:latin typeface="+mj-lt"/>
              </a:rPr>
              <a:t>Veckans utmaning</a:t>
            </a:r>
            <a:endParaRPr lang="sv-SE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7676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2"/>
          <p:cNvSpPr>
            <a:spLocks noGrp="1"/>
          </p:cNvSpPr>
          <p:nvPr>
            <p:ph type="body" sz="quarter" idx="10"/>
          </p:nvPr>
        </p:nvSpPr>
        <p:spPr>
          <a:xfrm>
            <a:off x="4868609" y="5756590"/>
            <a:ext cx="2460531" cy="461328"/>
          </a:xfrm>
        </p:spPr>
        <p:txBody>
          <a:bodyPr/>
          <a:lstStyle/>
          <a:p>
            <a:r>
              <a:rPr lang="sv-SE" dirty="0" smtClean="0">
                <a:hlinkClick r:id="rId4"/>
              </a:rPr>
              <a:t>Länk till filmen</a:t>
            </a:r>
            <a:endParaRPr lang="sv-SE" dirty="0"/>
          </a:p>
        </p:txBody>
      </p:sp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745979" y="140835"/>
            <a:ext cx="10662249" cy="920756"/>
          </a:xfrm>
        </p:spPr>
        <p:txBody>
          <a:bodyPr/>
          <a:lstStyle/>
          <a:p>
            <a:r>
              <a:rPr lang="sv-SE" sz="4000" dirty="0" smtClean="0"/>
              <a:t>Tema 8: Film, Sveriges historia</a:t>
            </a:r>
            <a:endParaRPr lang="sv-SE" sz="4000" dirty="0"/>
          </a:p>
        </p:txBody>
      </p:sp>
      <p:pic>
        <p:nvPicPr>
          <p:cNvPr id="6" name="198656138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027132" y="993648"/>
            <a:ext cx="8137736" cy="457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9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767751" y="728663"/>
            <a:ext cx="10662249" cy="920756"/>
          </a:xfrm>
        </p:spPr>
        <p:txBody>
          <a:bodyPr/>
          <a:lstStyle/>
          <a:p>
            <a:r>
              <a:rPr lang="sv-SE" sz="4000" dirty="0" smtClean="0"/>
              <a:t>Tema </a:t>
            </a:r>
            <a:r>
              <a:rPr lang="sv-SE" sz="4000" dirty="0"/>
              <a:t>8</a:t>
            </a:r>
            <a:r>
              <a:rPr lang="sv-SE" sz="4000" dirty="0" smtClean="0"/>
              <a:t>: Ordlista, Sveriges historia</a:t>
            </a:r>
            <a:endParaRPr lang="sv-SE" sz="4000" dirty="0"/>
          </a:p>
        </p:txBody>
      </p:sp>
      <p:graphicFrame>
        <p:nvGraphicFramePr>
          <p:cNvPr id="5" name="Google Shape;124;p20"/>
          <p:cNvGraphicFramePr/>
          <p:nvPr>
            <p:extLst>
              <p:ext uri="{D42A27DB-BD31-4B8C-83A1-F6EECF244321}">
                <p14:modId xmlns:p14="http://schemas.microsoft.com/office/powerpoint/2010/main" val="356333397"/>
              </p:ext>
            </p:extLst>
          </p:nvPr>
        </p:nvGraphicFramePr>
        <p:xfrm>
          <a:off x="2479375" y="1649419"/>
          <a:ext cx="7239000" cy="45607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80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7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" b="1" dirty="0">
                          <a:solidFill>
                            <a:schemeClr val="bg1"/>
                          </a:solidFill>
                        </a:rPr>
                        <a:t>ORD</a:t>
                      </a:r>
                      <a:endParaRPr b="1"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" b="1">
                          <a:solidFill>
                            <a:schemeClr val="bg1"/>
                          </a:solidFill>
                        </a:rPr>
                        <a:t>Betyder</a:t>
                      </a:r>
                      <a:endParaRPr b="1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" b="1">
                          <a:solidFill>
                            <a:schemeClr val="bg1"/>
                          </a:solidFill>
                        </a:rPr>
                        <a:t>ORD</a:t>
                      </a:r>
                      <a:endParaRPr b="1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" b="1">
                          <a:solidFill>
                            <a:schemeClr val="bg1"/>
                          </a:solidFill>
                        </a:rPr>
                        <a:t>Betyder</a:t>
                      </a:r>
                      <a:endParaRPr b="1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3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619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sv-SE" dirty="0" err="1" smtClean="0"/>
              <a:t>Clay</a:t>
            </a:r>
            <a:r>
              <a:rPr lang="sv-SE" dirty="0" smtClean="0"/>
              <a:t> Banks</a:t>
            </a:r>
            <a:endParaRPr lang="sv-SE" dirty="0"/>
          </a:p>
        </p:txBody>
      </p:sp>
      <p:sp>
        <p:nvSpPr>
          <p:cNvPr id="5" name="Platshållare för text 1"/>
          <p:cNvSpPr txBox="1">
            <a:spLocks/>
          </p:cNvSpPr>
          <p:nvPr/>
        </p:nvSpPr>
        <p:spPr>
          <a:xfrm>
            <a:off x="863582" y="462293"/>
            <a:ext cx="6843712" cy="147637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marR="0" indent="0" algn="l" defTabSz="914400" rtl="0" eaLnBrk="1" fontAlgn="auto" latinLnBrk="0" hangingPunct="1">
              <a:lnSpc>
                <a:spcPts val="3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5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ts val="2600"/>
              </a:lnSpc>
              <a:spcBef>
                <a:spcPts val="260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4000" dirty="0" smtClean="0">
                <a:latin typeface="+mj-lt"/>
              </a:rPr>
              <a:t>PAUS!</a:t>
            </a:r>
            <a:endParaRPr lang="sv-SE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4961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ildsida">
  <a:themeElements>
    <a:clrScheme name="BILDA_2018">
      <a:dk1>
        <a:srgbClr val="0C2E52"/>
      </a:dk1>
      <a:lt1>
        <a:sysClr val="window" lastClr="FFFFFF"/>
      </a:lt1>
      <a:dk2>
        <a:srgbClr val="351539"/>
      </a:dk2>
      <a:lt2>
        <a:srgbClr val="FFFFFF"/>
      </a:lt2>
      <a:accent1>
        <a:srgbClr val="F8C6C5"/>
      </a:accent1>
      <a:accent2>
        <a:srgbClr val="FFE0B4"/>
      </a:accent2>
      <a:accent3>
        <a:srgbClr val="C9E2C5"/>
      </a:accent3>
      <a:accent4>
        <a:srgbClr val="ADDDF0"/>
      </a:accent4>
      <a:accent5>
        <a:srgbClr val="60CC8E"/>
      </a:accent5>
      <a:accent6>
        <a:srgbClr val="7D649E"/>
      </a:accent6>
      <a:hlink>
        <a:srgbClr val="000000"/>
      </a:hlink>
      <a:folHlink>
        <a:srgbClr val="FFFFFF"/>
      </a:folHlink>
    </a:clrScheme>
    <a:fontScheme name="BILDA_2018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lda_PPT_mall_v2" id="{5F1B1A21-F55B-4FFB-AB27-219844B0081C}" vid="{5411C8C7-CBD3-447B-91D1-B79FA1B50A11}"/>
    </a:ext>
  </a:extLst>
</a:theme>
</file>

<file path=ppt/theme/theme10.xml><?xml version="1.0" encoding="utf-8"?>
<a:theme xmlns:a="http://schemas.openxmlformats.org/drawingml/2006/main" name="Mörklila / Ljusorange">
  <a:themeElements>
    <a:clrScheme name="BILDA_2018">
      <a:dk1>
        <a:srgbClr val="0C2E52"/>
      </a:dk1>
      <a:lt1>
        <a:sysClr val="window" lastClr="FFFFFF"/>
      </a:lt1>
      <a:dk2>
        <a:srgbClr val="351539"/>
      </a:dk2>
      <a:lt2>
        <a:srgbClr val="FFFFFF"/>
      </a:lt2>
      <a:accent1>
        <a:srgbClr val="F8C6C5"/>
      </a:accent1>
      <a:accent2>
        <a:srgbClr val="FFE0B4"/>
      </a:accent2>
      <a:accent3>
        <a:srgbClr val="C9E2C5"/>
      </a:accent3>
      <a:accent4>
        <a:srgbClr val="ADDDF0"/>
      </a:accent4>
      <a:accent5>
        <a:srgbClr val="60CC8E"/>
      </a:accent5>
      <a:accent6>
        <a:srgbClr val="7D649E"/>
      </a:accent6>
      <a:hlink>
        <a:srgbClr val="000000"/>
      </a:hlink>
      <a:folHlink>
        <a:srgbClr val="FFFFFF"/>
      </a:folHlink>
    </a:clrScheme>
    <a:fontScheme name="BILDA_2018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lda_PPT_mall_v2" id="{5F1B1A21-F55B-4FFB-AB27-219844B0081C}" vid="{C402189A-E682-47A4-99DB-6FC258ECA8AF}"/>
    </a:ext>
  </a:extLst>
</a:theme>
</file>

<file path=ppt/theme/theme11.xml><?xml version="1.0" encoding="utf-8"?>
<a:theme xmlns:a="http://schemas.openxmlformats.org/drawingml/2006/main" name="Ljusorange / Mörklila">
  <a:themeElements>
    <a:clrScheme name="BILDA_2018">
      <a:dk1>
        <a:srgbClr val="0C2E52"/>
      </a:dk1>
      <a:lt1>
        <a:sysClr val="window" lastClr="FFFFFF"/>
      </a:lt1>
      <a:dk2>
        <a:srgbClr val="351539"/>
      </a:dk2>
      <a:lt2>
        <a:srgbClr val="FFFFFF"/>
      </a:lt2>
      <a:accent1>
        <a:srgbClr val="F8C6C5"/>
      </a:accent1>
      <a:accent2>
        <a:srgbClr val="FFE0B4"/>
      </a:accent2>
      <a:accent3>
        <a:srgbClr val="C9E2C5"/>
      </a:accent3>
      <a:accent4>
        <a:srgbClr val="ADDDF0"/>
      </a:accent4>
      <a:accent5>
        <a:srgbClr val="60CC8E"/>
      </a:accent5>
      <a:accent6>
        <a:srgbClr val="7D649E"/>
      </a:accent6>
      <a:hlink>
        <a:srgbClr val="000000"/>
      </a:hlink>
      <a:folHlink>
        <a:srgbClr val="FFFFFF"/>
      </a:folHlink>
    </a:clrScheme>
    <a:fontScheme name="BILDA_2018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lda_PPT_mall_v2" id="{5F1B1A21-F55B-4FFB-AB27-219844B0081C}" vid="{C4454AAF-9CCA-46B2-9610-6C7826701747}"/>
    </a:ext>
  </a:extLst>
</a:theme>
</file>

<file path=ppt/theme/theme12.xml><?xml version="1.0" encoding="utf-8"?>
<a:theme xmlns:a="http://schemas.openxmlformats.org/drawingml/2006/main" name="Mörkblå / Ljusrosa">
  <a:themeElements>
    <a:clrScheme name="BILDA_2018">
      <a:dk1>
        <a:srgbClr val="0C2E52"/>
      </a:dk1>
      <a:lt1>
        <a:sysClr val="window" lastClr="FFFFFF"/>
      </a:lt1>
      <a:dk2>
        <a:srgbClr val="351539"/>
      </a:dk2>
      <a:lt2>
        <a:srgbClr val="FFFFFF"/>
      </a:lt2>
      <a:accent1>
        <a:srgbClr val="F8C6C5"/>
      </a:accent1>
      <a:accent2>
        <a:srgbClr val="FFE0B4"/>
      </a:accent2>
      <a:accent3>
        <a:srgbClr val="C9E2C5"/>
      </a:accent3>
      <a:accent4>
        <a:srgbClr val="ADDDF0"/>
      </a:accent4>
      <a:accent5>
        <a:srgbClr val="60CC8E"/>
      </a:accent5>
      <a:accent6>
        <a:srgbClr val="7D649E"/>
      </a:accent6>
      <a:hlink>
        <a:srgbClr val="000000"/>
      </a:hlink>
      <a:folHlink>
        <a:srgbClr val="FFFFFF"/>
      </a:folHlink>
    </a:clrScheme>
    <a:fontScheme name="BILDA_2018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lda_PPT_mall_v2" id="{5F1B1A21-F55B-4FFB-AB27-219844B0081C}" vid="{FA30AE6A-C361-4481-AAA4-61A4C045D5D8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örklila / Ljusrosa">
  <a:themeElements>
    <a:clrScheme name="BILDA_2018">
      <a:dk1>
        <a:srgbClr val="0C2E52"/>
      </a:dk1>
      <a:lt1>
        <a:sysClr val="window" lastClr="FFFFFF"/>
      </a:lt1>
      <a:dk2>
        <a:srgbClr val="351539"/>
      </a:dk2>
      <a:lt2>
        <a:srgbClr val="FFFFFF"/>
      </a:lt2>
      <a:accent1>
        <a:srgbClr val="F8C6C5"/>
      </a:accent1>
      <a:accent2>
        <a:srgbClr val="FFE0B4"/>
      </a:accent2>
      <a:accent3>
        <a:srgbClr val="C9E2C5"/>
      </a:accent3>
      <a:accent4>
        <a:srgbClr val="ADDDF0"/>
      </a:accent4>
      <a:accent5>
        <a:srgbClr val="60CC8E"/>
      </a:accent5>
      <a:accent6>
        <a:srgbClr val="7D649E"/>
      </a:accent6>
      <a:hlink>
        <a:srgbClr val="000000"/>
      </a:hlink>
      <a:folHlink>
        <a:srgbClr val="FFFFFF"/>
      </a:folHlink>
    </a:clrScheme>
    <a:fontScheme name="BILDA_2018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lda_PPT_mall_v2" id="{5F1B1A21-F55B-4FFB-AB27-219844B0081C}" vid="{723E16C9-1466-4F9E-A840-48BBC7F77C17}"/>
    </a:ext>
  </a:extLst>
</a:theme>
</file>

<file path=ppt/theme/theme3.xml><?xml version="1.0" encoding="utf-8"?>
<a:theme xmlns:a="http://schemas.openxmlformats.org/drawingml/2006/main" name="Ljusrosa / Mörklila">
  <a:themeElements>
    <a:clrScheme name="BILDA_2018">
      <a:dk1>
        <a:srgbClr val="0C2E52"/>
      </a:dk1>
      <a:lt1>
        <a:sysClr val="window" lastClr="FFFFFF"/>
      </a:lt1>
      <a:dk2>
        <a:srgbClr val="351539"/>
      </a:dk2>
      <a:lt2>
        <a:srgbClr val="FFFFFF"/>
      </a:lt2>
      <a:accent1>
        <a:srgbClr val="F8C6C5"/>
      </a:accent1>
      <a:accent2>
        <a:srgbClr val="FFE0B4"/>
      </a:accent2>
      <a:accent3>
        <a:srgbClr val="C9E2C5"/>
      </a:accent3>
      <a:accent4>
        <a:srgbClr val="ADDDF0"/>
      </a:accent4>
      <a:accent5>
        <a:srgbClr val="60CC8E"/>
      </a:accent5>
      <a:accent6>
        <a:srgbClr val="7D649E"/>
      </a:accent6>
      <a:hlink>
        <a:srgbClr val="000000"/>
      </a:hlink>
      <a:folHlink>
        <a:srgbClr val="FFFFFF"/>
      </a:folHlink>
    </a:clrScheme>
    <a:fontScheme name="BILDA_2018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lda_PPT_mall_v2" id="{5F1B1A21-F55B-4FFB-AB27-219844B0081C}" vid="{F3180B88-8D86-48B5-B779-C3FDF85FE8EE}"/>
    </a:ext>
  </a:extLst>
</a:theme>
</file>

<file path=ppt/theme/theme4.xml><?xml version="1.0" encoding="utf-8"?>
<a:theme xmlns:a="http://schemas.openxmlformats.org/drawingml/2006/main" name="Mörkblå / Ljusorange">
  <a:themeElements>
    <a:clrScheme name="BILDA_2018">
      <a:dk1>
        <a:srgbClr val="0C2E52"/>
      </a:dk1>
      <a:lt1>
        <a:sysClr val="window" lastClr="FFFFFF"/>
      </a:lt1>
      <a:dk2>
        <a:srgbClr val="351539"/>
      </a:dk2>
      <a:lt2>
        <a:srgbClr val="FFFFFF"/>
      </a:lt2>
      <a:accent1>
        <a:srgbClr val="F8C6C5"/>
      </a:accent1>
      <a:accent2>
        <a:srgbClr val="FFE0B4"/>
      </a:accent2>
      <a:accent3>
        <a:srgbClr val="C9E2C5"/>
      </a:accent3>
      <a:accent4>
        <a:srgbClr val="ADDDF0"/>
      </a:accent4>
      <a:accent5>
        <a:srgbClr val="60CC8E"/>
      </a:accent5>
      <a:accent6>
        <a:srgbClr val="7D649E"/>
      </a:accent6>
      <a:hlink>
        <a:srgbClr val="000000"/>
      </a:hlink>
      <a:folHlink>
        <a:srgbClr val="FFFFFF"/>
      </a:folHlink>
    </a:clrScheme>
    <a:fontScheme name="BILDA_2018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lda_PPT_mall_v2" id="{5F1B1A21-F55B-4FFB-AB27-219844B0081C}" vid="{36419CC8-4AF8-4E83-BF48-BD39A5980CB3}"/>
    </a:ext>
  </a:extLst>
</a:theme>
</file>

<file path=ppt/theme/theme5.xml><?xml version="1.0" encoding="utf-8"?>
<a:theme xmlns:a="http://schemas.openxmlformats.org/drawingml/2006/main" name="Ljusorange / Mörkblå">
  <a:themeElements>
    <a:clrScheme name="BILDA_2018">
      <a:dk1>
        <a:srgbClr val="0C2E52"/>
      </a:dk1>
      <a:lt1>
        <a:sysClr val="window" lastClr="FFFFFF"/>
      </a:lt1>
      <a:dk2>
        <a:srgbClr val="351539"/>
      </a:dk2>
      <a:lt2>
        <a:srgbClr val="FFFFFF"/>
      </a:lt2>
      <a:accent1>
        <a:srgbClr val="F8C6C5"/>
      </a:accent1>
      <a:accent2>
        <a:srgbClr val="FFE0B4"/>
      </a:accent2>
      <a:accent3>
        <a:srgbClr val="C9E2C5"/>
      </a:accent3>
      <a:accent4>
        <a:srgbClr val="ADDDF0"/>
      </a:accent4>
      <a:accent5>
        <a:srgbClr val="60CC8E"/>
      </a:accent5>
      <a:accent6>
        <a:srgbClr val="7D649E"/>
      </a:accent6>
      <a:hlink>
        <a:srgbClr val="000000"/>
      </a:hlink>
      <a:folHlink>
        <a:srgbClr val="FFFFFF"/>
      </a:folHlink>
    </a:clrScheme>
    <a:fontScheme name="BILDA_2018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lda_PPT_mall_v2" id="{5F1B1A21-F55B-4FFB-AB27-219844B0081C}" vid="{A6C58F26-16AB-49C5-B5AD-5DEDA44F03A8}"/>
    </a:ext>
  </a:extLst>
</a:theme>
</file>

<file path=ppt/theme/theme6.xml><?xml version="1.0" encoding="utf-8"?>
<a:theme xmlns:a="http://schemas.openxmlformats.org/drawingml/2006/main" name="Mörklila / Ljusblå">
  <a:themeElements>
    <a:clrScheme name="BILDA_2018">
      <a:dk1>
        <a:srgbClr val="0C2E52"/>
      </a:dk1>
      <a:lt1>
        <a:sysClr val="window" lastClr="FFFFFF"/>
      </a:lt1>
      <a:dk2>
        <a:srgbClr val="351539"/>
      </a:dk2>
      <a:lt2>
        <a:srgbClr val="FFFFFF"/>
      </a:lt2>
      <a:accent1>
        <a:srgbClr val="F8C6C5"/>
      </a:accent1>
      <a:accent2>
        <a:srgbClr val="FFE0B4"/>
      </a:accent2>
      <a:accent3>
        <a:srgbClr val="C9E2C5"/>
      </a:accent3>
      <a:accent4>
        <a:srgbClr val="ADDDF0"/>
      </a:accent4>
      <a:accent5>
        <a:srgbClr val="60CC8E"/>
      </a:accent5>
      <a:accent6>
        <a:srgbClr val="7D649E"/>
      </a:accent6>
      <a:hlink>
        <a:srgbClr val="000000"/>
      </a:hlink>
      <a:folHlink>
        <a:srgbClr val="FFFFFF"/>
      </a:folHlink>
    </a:clrScheme>
    <a:fontScheme name="BILDA_2018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lda_PPT_mall_v2" id="{5F1B1A21-F55B-4FFB-AB27-219844B0081C}" vid="{D5B997F1-4FCA-4C80-80FA-471CF121267F}"/>
    </a:ext>
  </a:extLst>
</a:theme>
</file>

<file path=ppt/theme/theme7.xml><?xml version="1.0" encoding="utf-8"?>
<a:theme xmlns:a="http://schemas.openxmlformats.org/drawingml/2006/main" name="Ljusblå / Mörklila">
  <a:themeElements>
    <a:clrScheme name="BILDA_2018">
      <a:dk1>
        <a:srgbClr val="0C2E52"/>
      </a:dk1>
      <a:lt1>
        <a:sysClr val="window" lastClr="FFFFFF"/>
      </a:lt1>
      <a:dk2>
        <a:srgbClr val="351539"/>
      </a:dk2>
      <a:lt2>
        <a:srgbClr val="FFFFFF"/>
      </a:lt2>
      <a:accent1>
        <a:srgbClr val="F8C6C5"/>
      </a:accent1>
      <a:accent2>
        <a:srgbClr val="FFE0B4"/>
      </a:accent2>
      <a:accent3>
        <a:srgbClr val="C9E2C5"/>
      </a:accent3>
      <a:accent4>
        <a:srgbClr val="ADDDF0"/>
      </a:accent4>
      <a:accent5>
        <a:srgbClr val="60CC8E"/>
      </a:accent5>
      <a:accent6>
        <a:srgbClr val="7D649E"/>
      </a:accent6>
      <a:hlink>
        <a:srgbClr val="000000"/>
      </a:hlink>
      <a:folHlink>
        <a:srgbClr val="FFFFFF"/>
      </a:folHlink>
    </a:clrScheme>
    <a:fontScheme name="BILDA_2018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lda_PPT_mall_v2" id="{5F1B1A21-F55B-4FFB-AB27-219844B0081C}" vid="{5F71D424-A470-4877-A74F-07FB3D855067}"/>
    </a:ext>
  </a:extLst>
</a:theme>
</file>

<file path=ppt/theme/theme8.xml><?xml version="1.0" encoding="utf-8"?>
<a:theme xmlns:a="http://schemas.openxmlformats.org/drawingml/2006/main" name="Mörkblå / Mint">
  <a:themeElements>
    <a:clrScheme name="BILDA_2018">
      <a:dk1>
        <a:srgbClr val="0C2E52"/>
      </a:dk1>
      <a:lt1>
        <a:sysClr val="window" lastClr="FFFFFF"/>
      </a:lt1>
      <a:dk2>
        <a:srgbClr val="351539"/>
      </a:dk2>
      <a:lt2>
        <a:srgbClr val="FFFFFF"/>
      </a:lt2>
      <a:accent1>
        <a:srgbClr val="F8C6C5"/>
      </a:accent1>
      <a:accent2>
        <a:srgbClr val="FFE0B4"/>
      </a:accent2>
      <a:accent3>
        <a:srgbClr val="C9E2C5"/>
      </a:accent3>
      <a:accent4>
        <a:srgbClr val="ADDDF0"/>
      </a:accent4>
      <a:accent5>
        <a:srgbClr val="60CC8E"/>
      </a:accent5>
      <a:accent6>
        <a:srgbClr val="7D649E"/>
      </a:accent6>
      <a:hlink>
        <a:srgbClr val="000000"/>
      </a:hlink>
      <a:folHlink>
        <a:srgbClr val="FFFFFF"/>
      </a:folHlink>
    </a:clrScheme>
    <a:fontScheme name="BILDA_2018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lda_PPT_mall_v2" id="{5F1B1A21-F55B-4FFB-AB27-219844B0081C}" vid="{25B3A3DF-47EA-4CF9-88F2-A6DACBD8C35A}"/>
    </a:ext>
  </a:extLst>
</a:theme>
</file>

<file path=ppt/theme/theme9.xml><?xml version="1.0" encoding="utf-8"?>
<a:theme xmlns:a="http://schemas.openxmlformats.org/drawingml/2006/main" name="Mint / Mörkblå">
  <a:themeElements>
    <a:clrScheme name="BILDA_2018">
      <a:dk1>
        <a:srgbClr val="0C2E52"/>
      </a:dk1>
      <a:lt1>
        <a:sysClr val="window" lastClr="FFFFFF"/>
      </a:lt1>
      <a:dk2>
        <a:srgbClr val="351539"/>
      </a:dk2>
      <a:lt2>
        <a:srgbClr val="FFFFFF"/>
      </a:lt2>
      <a:accent1>
        <a:srgbClr val="F8C6C5"/>
      </a:accent1>
      <a:accent2>
        <a:srgbClr val="FFE0B4"/>
      </a:accent2>
      <a:accent3>
        <a:srgbClr val="C9E2C5"/>
      </a:accent3>
      <a:accent4>
        <a:srgbClr val="ADDDF0"/>
      </a:accent4>
      <a:accent5>
        <a:srgbClr val="60CC8E"/>
      </a:accent5>
      <a:accent6>
        <a:srgbClr val="7D649E"/>
      </a:accent6>
      <a:hlink>
        <a:srgbClr val="000000"/>
      </a:hlink>
      <a:folHlink>
        <a:srgbClr val="FFFFFF"/>
      </a:folHlink>
    </a:clrScheme>
    <a:fontScheme name="BILDA_2018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lda_PPT_mall_v2" id="{5F1B1A21-F55B-4FFB-AB27-219844B0081C}" vid="{527EF36F-C91C-45C7-B35A-7A55CCB99CB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E7E0C09FA322248B125692A5C9B87DF" ma:contentTypeVersion="11" ma:contentTypeDescription="Skapa ett nytt dokument." ma:contentTypeScope="" ma:versionID="d94a9a608438e7fed3a923922851b5bb">
  <xsd:schema xmlns:xsd="http://www.w3.org/2001/XMLSchema" xmlns:xs="http://www.w3.org/2001/XMLSchema" xmlns:p="http://schemas.microsoft.com/office/2006/metadata/properties" xmlns:ns3="b23c8dfb-ee16-48fa-ab19-67e1dd4c743a" xmlns:ns4="e150f492-45f9-4f68-8ec2-48d4934a405a" targetNamespace="http://schemas.microsoft.com/office/2006/metadata/properties" ma:root="true" ma:fieldsID="08b3e6f77d81f390093edef418ed0d31" ns3:_="" ns4:_="">
    <xsd:import namespace="b23c8dfb-ee16-48fa-ab19-67e1dd4c743a"/>
    <xsd:import namespace="e150f492-45f9-4f68-8ec2-48d4934a405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3c8dfb-ee16-48fa-ab19-67e1dd4c74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50f492-45f9-4f68-8ec2-48d4934a405a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Delar tips,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A1D86AD-DD85-4804-8E0E-30CF97E9607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08714D7-1C16-4161-B96C-A67C47C71A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23c8dfb-ee16-48fa-ab19-67e1dd4c743a"/>
    <ds:schemaRef ds:uri="e150f492-45f9-4f68-8ec2-48d4934a40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D16D6F1-CBD7-43D3-8CC3-274401CB967A}">
  <ds:schemaRefs>
    <ds:schemaRef ds:uri="http://schemas.openxmlformats.org/package/2006/metadata/core-properties"/>
    <ds:schemaRef ds:uri="b23c8dfb-ee16-48fa-ab19-67e1dd4c743a"/>
    <ds:schemaRef ds:uri="http://schemas.microsoft.com/office/2006/documentManagement/types"/>
    <ds:schemaRef ds:uri="e150f492-45f9-4f68-8ec2-48d4934a405a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Bilda_PPT_mall_v2</Template>
  <TotalTime>24977</TotalTime>
  <Words>539</Words>
  <Application>Microsoft Office PowerPoint</Application>
  <PresentationFormat>Bredbild</PresentationFormat>
  <Paragraphs>86</Paragraphs>
  <Slides>15</Slides>
  <Notes>5</Notes>
  <HiddenSlides>0</HiddenSlides>
  <MMClips>1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12</vt:i4>
      </vt:variant>
      <vt:variant>
        <vt:lpstr>Bildrubriker</vt:lpstr>
      </vt:variant>
      <vt:variant>
        <vt:i4>15</vt:i4>
      </vt:variant>
    </vt:vector>
  </HeadingPairs>
  <TitlesOfParts>
    <vt:vector size="30" baseType="lpstr">
      <vt:lpstr>Arial</vt:lpstr>
      <vt:lpstr>Calibri</vt:lpstr>
      <vt:lpstr>Georgia</vt:lpstr>
      <vt:lpstr>Bildsida</vt:lpstr>
      <vt:lpstr>Mörklila / Ljusrosa</vt:lpstr>
      <vt:lpstr>Ljusrosa / Mörklila</vt:lpstr>
      <vt:lpstr>Mörkblå / Ljusorange</vt:lpstr>
      <vt:lpstr>Ljusorange / Mörkblå</vt:lpstr>
      <vt:lpstr>Mörklila / Ljusblå</vt:lpstr>
      <vt:lpstr>Ljusblå / Mörklila</vt:lpstr>
      <vt:lpstr>Mörkblå / Mint</vt:lpstr>
      <vt:lpstr>Mint / Mörkblå</vt:lpstr>
      <vt:lpstr>Mörklila / Ljusorange</vt:lpstr>
      <vt:lpstr>Ljusorange / Mörklila</vt:lpstr>
      <vt:lpstr>Mörkblå / Ljusrosa</vt:lpstr>
      <vt:lpstr>PowerPoint-presentation</vt:lpstr>
      <vt:lpstr>Tema 8: Förberedelser</vt:lpstr>
      <vt:lpstr>Tema 8: Incheckning</vt:lpstr>
      <vt:lpstr>Tema 8: Agenda</vt:lpstr>
      <vt:lpstr>Tema 8: Introduktion</vt:lpstr>
      <vt:lpstr>PowerPoint-presentation</vt:lpstr>
      <vt:lpstr>Tema 8: Film, Sveriges historia</vt:lpstr>
      <vt:lpstr>Tema 8: Ordlista, Sveriges historia</vt:lpstr>
      <vt:lpstr>PowerPoint-presentation</vt:lpstr>
      <vt:lpstr>Tema 8: Övning &amp; Reflektion</vt:lpstr>
      <vt:lpstr>PowerPoint-presentation</vt:lpstr>
      <vt:lpstr>Tema 8: Övning &amp; Reflektion</vt:lpstr>
      <vt:lpstr>Tema 8: Nästa gång</vt:lpstr>
      <vt:lpstr>Tema 8: Utcheckning</vt:lpstr>
      <vt:lpstr>PowerPoint-presentation</vt:lpstr>
    </vt:vector>
  </TitlesOfParts>
  <Company>Studieförbundet Bilda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Bildas digitala erbjudande</dc:title>
  <dc:creator>Emelie Jönsson</dc:creator>
  <cp:lastModifiedBy>Emelie Jönsson</cp:lastModifiedBy>
  <cp:revision>125</cp:revision>
  <dcterms:created xsi:type="dcterms:W3CDTF">2019-08-16T09:07:19Z</dcterms:created>
  <dcterms:modified xsi:type="dcterms:W3CDTF">2020-07-08T08:38:44Z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0x0101008E7E0C09FA322248B125692A5C9B87DF</vt:lpwstr>
  </property>
</Properties>
</file>