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9" r:id="rId5"/>
    <p:sldMasterId id="2147483673" r:id="rId6"/>
    <p:sldMasterId id="2147483677" r:id="rId7"/>
    <p:sldMasterId id="2147483705" r:id="rId8"/>
    <p:sldMasterId id="2147483681" r:id="rId9"/>
    <p:sldMasterId id="2147483685" r:id="rId10"/>
    <p:sldMasterId id="2147483689" r:id="rId11"/>
    <p:sldMasterId id="2147483709" r:id="rId12"/>
    <p:sldMasterId id="2147483693" r:id="rId13"/>
    <p:sldMasterId id="2147483697" r:id="rId14"/>
    <p:sldMasterId id="2147483701" r:id="rId15"/>
  </p:sldMasterIdLst>
  <p:notesMasterIdLst>
    <p:notesMasterId r:id="rId31"/>
  </p:notesMasterIdLst>
  <p:handoutMasterIdLst>
    <p:handoutMasterId r:id="rId32"/>
  </p:handoutMasterIdLst>
  <p:sldIdLst>
    <p:sldId id="342" r:id="rId16"/>
    <p:sldId id="343" r:id="rId17"/>
    <p:sldId id="344" r:id="rId18"/>
    <p:sldId id="345" r:id="rId19"/>
    <p:sldId id="346" r:id="rId20"/>
    <p:sldId id="347" r:id="rId21"/>
    <p:sldId id="348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9" autoAdjust="0"/>
    <p:restoredTop sz="91469" autoAdjust="0"/>
  </p:normalViewPr>
  <p:slideViewPr>
    <p:cSldViewPr snapToGrid="0" showGuides="1">
      <p:cViewPr varScale="1">
        <p:scale>
          <a:sx n="50" d="100"/>
          <a:sy n="50" d="100"/>
        </p:scale>
        <p:origin x="46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7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Henricsson" userId="a99a0c5a-8b33-4c1b-9b01-05145eaec74c" providerId="ADAL" clId="{E11C315E-D41C-46E1-85E8-4FDEEC288681}"/>
    <pc:docChg chg="undo custSel addSld delSld modSld sldOrd delMainMaster modMainMaster">
      <pc:chgData name="Karin Henricsson" userId="a99a0c5a-8b33-4c1b-9b01-05145eaec74c" providerId="ADAL" clId="{E11C315E-D41C-46E1-85E8-4FDEEC288681}" dt="2018-11-13T10:24:42.292" v="46" actId="2696"/>
      <pc:docMkLst>
        <pc:docMk/>
      </pc:docMkLst>
      <pc:sldChg chg="del">
        <pc:chgData name="Karin Henricsson" userId="a99a0c5a-8b33-4c1b-9b01-05145eaec74c" providerId="ADAL" clId="{E11C315E-D41C-46E1-85E8-4FDEEC288681}" dt="2018-11-13T10:03:45.499" v="4" actId="2696"/>
        <pc:sldMkLst>
          <pc:docMk/>
          <pc:sldMk cId="587868144" sldId="256"/>
        </pc:sldMkLst>
      </pc:sldChg>
      <pc:sldChg chg="del">
        <pc:chgData name="Karin Henricsson" userId="a99a0c5a-8b33-4c1b-9b01-05145eaec74c" providerId="ADAL" clId="{E11C315E-D41C-46E1-85E8-4FDEEC288681}" dt="2018-11-13T10:02:49.243" v="1" actId="2696"/>
        <pc:sldMkLst>
          <pc:docMk/>
          <pc:sldMk cId="3520205101" sldId="258"/>
        </pc:sldMkLst>
      </pc:sldChg>
      <pc:sldChg chg="del">
        <pc:chgData name="Karin Henricsson" userId="a99a0c5a-8b33-4c1b-9b01-05145eaec74c" providerId="ADAL" clId="{E11C315E-D41C-46E1-85E8-4FDEEC288681}" dt="2018-11-13T10:02:25.615" v="0" actId="2696"/>
        <pc:sldMkLst>
          <pc:docMk/>
          <pc:sldMk cId="3491232797" sldId="259"/>
        </pc:sldMkLst>
      </pc:sldChg>
      <pc:sldChg chg="modSp add del ord">
        <pc:chgData name="Karin Henricsson" userId="a99a0c5a-8b33-4c1b-9b01-05145eaec74c" providerId="ADAL" clId="{E11C315E-D41C-46E1-85E8-4FDEEC288681}" dt="2018-11-13T10:04:17.720" v="26" actId="20577"/>
        <pc:sldMkLst>
          <pc:docMk/>
          <pc:sldMk cId="348324958" sldId="260"/>
        </pc:sldMkLst>
        <pc:spChg chg="mod">
          <ac:chgData name="Karin Henricsson" userId="a99a0c5a-8b33-4c1b-9b01-05145eaec74c" providerId="ADAL" clId="{E11C315E-D41C-46E1-85E8-4FDEEC288681}" dt="2018-11-13T10:04:11.355" v="15" actId="20577"/>
          <ac:spMkLst>
            <pc:docMk/>
            <pc:sldMk cId="348324958" sldId="260"/>
            <ac:spMk id="3" creationId="{5ED24644-96FC-4C65-91F7-DA9A55FFF863}"/>
          </ac:spMkLst>
        </pc:spChg>
        <pc:spChg chg="mod">
          <ac:chgData name="Karin Henricsson" userId="a99a0c5a-8b33-4c1b-9b01-05145eaec74c" providerId="ADAL" clId="{E11C315E-D41C-46E1-85E8-4FDEEC288681}" dt="2018-11-13T10:04:17.720" v="26" actId="20577"/>
          <ac:spMkLst>
            <pc:docMk/>
            <pc:sldMk cId="348324958" sldId="260"/>
            <ac:spMk id="4" creationId="{B854907F-2B1A-446D-9579-8F877F13A6B7}"/>
          </ac:spMkLst>
        </pc:spChg>
      </pc:sldChg>
      <pc:sldChg chg="addSp delSp modSp add del">
        <pc:chgData name="Karin Henricsson" userId="a99a0c5a-8b33-4c1b-9b01-05145eaec74c" providerId="ADAL" clId="{E11C315E-D41C-46E1-85E8-4FDEEC288681}" dt="2018-11-13T10:24:33.541" v="45" actId="2696"/>
        <pc:sldMkLst>
          <pc:docMk/>
          <pc:sldMk cId="1348841094" sldId="262"/>
        </pc:sldMkLst>
        <pc:spChg chg="del">
          <ac:chgData name="Karin Henricsson" userId="a99a0c5a-8b33-4c1b-9b01-05145eaec74c" providerId="ADAL" clId="{E11C315E-D41C-46E1-85E8-4FDEEC288681}" dt="2018-11-13T10:19:17.798" v="41" actId="931"/>
          <ac:spMkLst>
            <pc:docMk/>
            <pc:sldMk cId="1348841094" sldId="262"/>
            <ac:spMk id="2" creationId="{AB63D6FD-3DD7-4ED5-AECD-38CA1F8394F7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3" creationId="{875989FE-3679-41E3-885B-4536BA0ED992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4" creationId="{B4D90A6A-E17E-4E8B-B69F-6E7455A682EE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5" creationId="{8D08B65F-75F3-40C4-9053-16DBFB401906}"/>
          </ac:spMkLst>
        </pc:spChg>
        <pc:spChg chg="add del mod">
          <ac:chgData name="Karin Henricsson" userId="a99a0c5a-8b33-4c1b-9b01-05145eaec74c" providerId="ADAL" clId="{E11C315E-D41C-46E1-85E8-4FDEEC288681}" dt="2018-11-13T10:19:31.611" v="43" actId="478"/>
          <ac:spMkLst>
            <pc:docMk/>
            <pc:sldMk cId="1348841094" sldId="262"/>
            <ac:spMk id="9" creationId="{9700F77A-766D-4BE5-9FA2-0408E6A4B611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0" creationId="{8EC8B280-F7EC-41DA-9287-D360F4489D2C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1" creationId="{C1FFFFE8-8A21-45AD-8859-98282B29E8FA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2" creationId="{257C4611-F569-45E0-AEDC-D95CA68979A8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3" creationId="{05AC695C-587D-464F-ACAF-2427AE162A6E}"/>
          </ac:spMkLst>
        </pc:spChg>
        <pc:picChg chg="add del mod">
          <ac:chgData name="Karin Henricsson" userId="a99a0c5a-8b33-4c1b-9b01-05145eaec74c" providerId="ADAL" clId="{E11C315E-D41C-46E1-85E8-4FDEEC288681}" dt="2018-11-13T10:19:24.263" v="42" actId="478"/>
          <ac:picMkLst>
            <pc:docMk/>
            <pc:sldMk cId="1348841094" sldId="262"/>
            <ac:picMk id="7" creationId="{7564CBC0-40CA-4517-AC4E-E95AEAE5912D}"/>
          </ac:picMkLst>
        </pc:picChg>
      </pc:sldChg>
      <pc:sldMasterChg chg="del delSldLayout">
        <pc:chgData name="Karin Henricsson" userId="a99a0c5a-8b33-4c1b-9b01-05145eaec74c" providerId="ADAL" clId="{E11C315E-D41C-46E1-85E8-4FDEEC288681}" dt="2018-11-13T10:03:45.515" v="8" actId="2696"/>
        <pc:sldMasterMkLst>
          <pc:docMk/>
          <pc:sldMasterMk cId="2444252300" sldId="2147483648"/>
        </pc:sldMasterMkLst>
        <pc:sldLayoutChg chg="del">
          <pc:chgData name="Karin Henricsson" userId="a99a0c5a-8b33-4c1b-9b01-05145eaec74c" providerId="ADAL" clId="{E11C315E-D41C-46E1-85E8-4FDEEC288681}" dt="2018-11-13T10:03:45.499" v="6" actId="2696"/>
          <pc:sldLayoutMkLst>
            <pc:docMk/>
            <pc:sldMasterMk cId="2444252300" sldId="2147483648"/>
            <pc:sldLayoutMk cId="1671553223" sldId="2147483650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7" actId="2696"/>
          <pc:sldLayoutMkLst>
            <pc:docMk/>
            <pc:sldMasterMk cId="2444252300" sldId="2147483648"/>
            <pc:sldLayoutMk cId="2247774461" sldId="2147483654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5" actId="2696"/>
          <pc:sldLayoutMkLst>
            <pc:docMk/>
            <pc:sldMasterMk cId="2444252300" sldId="2147483648"/>
            <pc:sldLayoutMk cId="1691565664" sldId="2147483660"/>
          </pc:sldLayoutMkLst>
        </pc:sldLayoutChg>
      </pc:sldMasterChg>
      <pc:sldMasterChg chg="delSldLayout modSldLayout">
        <pc:chgData name="Karin Henricsson" userId="a99a0c5a-8b33-4c1b-9b01-05145eaec74c" providerId="ADAL" clId="{E11C315E-D41C-46E1-85E8-4FDEEC288681}" dt="2018-11-13T10:24:42.292" v="46" actId="2696"/>
        <pc:sldMasterMkLst>
          <pc:docMk/>
          <pc:sldMasterMk cId="3156605824" sldId="2147483655"/>
        </pc:sldMasterMkLst>
        <pc:sldLayoutChg chg="modSp del">
          <pc:chgData name="Karin Henricsson" userId="a99a0c5a-8b33-4c1b-9b01-05145eaec74c" providerId="ADAL" clId="{E11C315E-D41C-46E1-85E8-4FDEEC288681}" dt="2018-11-13T10:08:33.857" v="31" actId="2696"/>
          <pc:sldLayoutMkLst>
            <pc:docMk/>
            <pc:sldMasterMk cId="3156605824" sldId="2147483655"/>
            <pc:sldLayoutMk cId="923936588" sldId="2147483659"/>
          </pc:sldLayoutMkLst>
          <pc:spChg chg="mod">
            <ac:chgData name="Karin Henricsson" userId="a99a0c5a-8b33-4c1b-9b01-05145eaec74c" providerId="ADAL" clId="{E11C315E-D41C-46E1-85E8-4FDEEC288681}" dt="2018-11-13T10:06:02.619" v="27" actId="207"/>
            <ac:spMkLst>
              <pc:docMk/>
              <pc:sldMasterMk cId="3156605824" sldId="2147483655"/>
              <pc:sldLayoutMk cId="923936588" sldId="2147483659"/>
              <ac:spMk id="4" creationId="{F848DA0E-51DA-4B44-B46E-0E4E9363FB5C}"/>
            </ac:spMkLst>
          </pc:spChg>
        </pc:sldLayoutChg>
        <pc:sldLayoutChg chg="modSp setBg">
          <pc:chgData name="Karin Henricsson" userId="a99a0c5a-8b33-4c1b-9b01-05145eaec74c" providerId="ADAL" clId="{E11C315E-D41C-46E1-85E8-4FDEEC288681}" dt="2018-11-13T10:15:53.516" v="32" actId="14826"/>
          <pc:sldLayoutMkLst>
            <pc:docMk/>
            <pc:sldMasterMk cId="3156605824" sldId="2147483655"/>
            <pc:sldLayoutMk cId="1256105123" sldId="2147483713"/>
          </pc:sldLayoutMkLst>
          <pc:spChg chg="mod">
            <ac:chgData name="Karin Henricsson" userId="a99a0c5a-8b33-4c1b-9b01-05145eaec74c" providerId="ADAL" clId="{E11C315E-D41C-46E1-85E8-4FDEEC288681}" dt="2018-11-13T10:06:40.038" v="30" actId="207"/>
            <ac:spMkLst>
              <pc:docMk/>
              <pc:sldMasterMk cId="3156605824" sldId="2147483655"/>
              <pc:sldLayoutMk cId="1256105123" sldId="2147483713"/>
              <ac:spMk id="4" creationId="{F848DA0E-51DA-4B44-B46E-0E4E9363FB5C}"/>
            </ac:spMkLst>
          </pc:spChg>
          <pc:spChg chg="mod">
            <ac:chgData name="Karin Henricsson" userId="a99a0c5a-8b33-4c1b-9b01-05145eaec74c" providerId="ADAL" clId="{E11C315E-D41C-46E1-85E8-4FDEEC288681}" dt="2018-11-13T10:06:21.409" v="28" actId="207"/>
            <ac:spMkLst>
              <pc:docMk/>
              <pc:sldMasterMk cId="3156605824" sldId="2147483655"/>
              <pc:sldLayoutMk cId="1256105123" sldId="2147483713"/>
              <ac:spMk id="9" creationId="{51E3759B-A9E6-442B-9947-EC9E5596E368}"/>
            </ac:spMkLst>
          </pc:spChg>
          <pc:picChg chg="mod">
            <ac:chgData name="Karin Henricsson" userId="a99a0c5a-8b33-4c1b-9b01-05145eaec74c" providerId="ADAL" clId="{E11C315E-D41C-46E1-85E8-4FDEEC288681}" dt="2018-11-13T10:15:53.516" v="32" actId="14826"/>
            <ac:picMkLst>
              <pc:docMk/>
              <pc:sldMasterMk cId="3156605824" sldId="2147483655"/>
              <pc:sldLayoutMk cId="1256105123" sldId="2147483713"/>
              <ac:picMk id="3" creationId="{EFB481C4-0B3A-44D5-A3E1-95F4C6DD9478}"/>
            </ac:picMkLst>
          </pc:picChg>
        </pc:sldLayoutChg>
        <pc:sldLayoutChg chg="addSp delSp modSp del setBg">
          <pc:chgData name="Karin Henricsson" userId="a99a0c5a-8b33-4c1b-9b01-05145eaec74c" providerId="ADAL" clId="{E11C315E-D41C-46E1-85E8-4FDEEC288681}" dt="2018-11-13T10:24:42.292" v="46" actId="2696"/>
          <pc:sldLayoutMkLst>
            <pc:docMk/>
            <pc:sldMasterMk cId="3156605824" sldId="2147483655"/>
            <pc:sldLayoutMk cId="3378169343" sldId="2147483714"/>
          </pc:sldLayoutMkLst>
          <pc:spChg chg="add del">
            <ac:chgData name="Karin Henricsson" userId="a99a0c5a-8b33-4c1b-9b01-05145eaec74c" providerId="ADAL" clId="{E11C315E-D41C-46E1-85E8-4FDEEC288681}" dt="2018-11-13T10:18:14.397" v="35" actId="11529"/>
            <ac:spMkLst>
              <pc:docMk/>
              <pc:sldMasterMk cId="3156605824" sldId="2147483655"/>
              <pc:sldLayoutMk cId="3378169343" sldId="2147483714"/>
              <ac:spMk id="2" creationId="{CA3D6A9C-2DBB-42A9-A441-525549F1D7EA}"/>
            </ac:spMkLst>
          </pc:spChg>
          <pc:spChg chg="add mod ord">
            <ac:chgData name="Karin Henricsson" userId="a99a0c5a-8b33-4c1b-9b01-05145eaec74c" providerId="ADAL" clId="{E11C315E-D41C-46E1-85E8-4FDEEC288681}" dt="2018-11-13T10:18:48.180" v="39" actId="207"/>
            <ac:spMkLst>
              <pc:docMk/>
              <pc:sldMasterMk cId="3156605824" sldId="2147483655"/>
              <pc:sldLayoutMk cId="3378169343" sldId="2147483714"/>
              <ac:spMk id="4" creationId="{D2A3556F-1CF0-4473-B441-21542DBAB41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DBB37C-CBAA-4965-87EE-E523B02E2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78BA2-4C2B-40C0-9D32-1A31316F1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CEDF0-9E5A-4B93-BB33-076655C92D50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505C5-3084-4714-9DB0-F2228A208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C16-39C2-4D1A-B85E-D1A64571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BB6B-731C-4806-94E1-E0BA7F0ABF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35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56EE-D95A-4832-8140-1E1F4D995216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A0737-10D3-4DB5-AB95-79B793162C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21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Gå</a:t>
            </a:r>
            <a:r>
              <a:rPr lang="sv-SE" baseline="0" dirty="0" smtClean="0"/>
              <a:t> en runda där alla får berätta sitt namn. Skriv in respektive deltagares namn under hjärtat.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512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Gå igenom de punkter som</a:t>
            </a:r>
            <a:r>
              <a:rPr lang="sv-SE" baseline="0" dirty="0" smtClean="0"/>
              <a:t> ni ska hinna med under dagens träff.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64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Gör en runda där deltagarna</a:t>
            </a:r>
            <a:r>
              <a:rPr lang="sv-SE" baseline="0" dirty="0" smtClean="0"/>
              <a:t> får berätta vad de svarat på veckans utmaning. Du fördelar ordet. </a:t>
            </a:r>
            <a:r>
              <a:rPr lang="sv-SE" dirty="0" smtClean="0"/>
              <a:t>Se ledarguiden för tips</a:t>
            </a:r>
            <a:r>
              <a:rPr lang="sv-SE" baseline="0" dirty="0" smtClean="0"/>
              <a:t> och idéer på ämnen och frågeställningar att samtala om.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64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Spela filmen i helskärmsläge direkt</a:t>
            </a:r>
            <a:r>
              <a:rPr lang="sv-SE" baseline="0" dirty="0" smtClean="0"/>
              <a:t> genom presentationen eller kopiera länken till filmen och klistra in i möteschatten. Då kan deltagarna själva se på filmen och välja egen textning. OBS! Om du spelar filmen från din dator/presentationen, kom ihåg att bocka i rutan ”inkludera systemljud” när du delar din skärm för att deltagarna ska höra ljudet i filmen.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44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Skriv ner vad deltagarna berättar eller</a:t>
            </a:r>
            <a:r>
              <a:rPr lang="sv-SE" baseline="0" dirty="0" smtClean="0"/>
              <a:t> skriver i chatten</a:t>
            </a:r>
            <a:r>
              <a:rPr lang="sv-SE" dirty="0" smtClean="0"/>
              <a:t> om barn.</a:t>
            </a:r>
            <a:r>
              <a:rPr lang="sv-SE" baseline="0" dirty="0" smtClean="0"/>
              <a:t> Passa på att förankra vad de olika orden betyder. Antingen kan deltagarna själva berätta vad de skrivit annars kan du läsa upp svaren i möteschatten.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692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bilden på hjulet på barns åldrar. Pricka in/gå igenom viktiga händelser i barnets liv och utveckling. Hur kan man stötta sitt barn under de olika perioderna? Låt deltagarna använda papper och penna och anteckna de olika viktiga händelserna och åldrarna.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226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 en reflektionsövning i form av en runda, där du som ledare fördelar ordet. Kom ihåg att det inte finns några rätt eller fel och att man har rätt att vara tyst.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 på att betona att man absolut inte får slå sina barn i Sverige.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21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Avsluta med att tacka deltagarna för vad de bidragit med under träffen och berätta om temat och filmen för nästa träff.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77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765175"/>
            <a:ext cx="1505715" cy="725425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670D8E-8AE4-4EDA-ABEC-7CECA7A66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680059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Bildtext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11C27FD-60F3-4CEB-9D72-0677382FD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4475" y="5813001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A11379B-1A83-4916-8E6F-C3B25C5FB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4475" y="5966577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59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38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5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080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153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21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05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51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5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707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87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" y="5367399"/>
            <a:ext cx="1505715" cy="72542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542941-9C47-4EB3-B5AF-729CE57E3B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765176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B32142-54C3-490C-A6DD-3276AF969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800" y="918752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073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08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43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979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8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2595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14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593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05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795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24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(Mint / Mörkbl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48DA0E-51DA-4B44-B46E-0E4E9363FB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4650" y="257175"/>
            <a:ext cx="6372225" cy="6362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3" y="5367399"/>
            <a:ext cx="1505715" cy="725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3759B-A9E6-442B-9947-EC9E5596E368}"/>
              </a:ext>
            </a:extLst>
          </p:cNvPr>
          <p:cNvSpPr txBox="1"/>
          <p:nvPr userDrawn="1"/>
        </p:nvSpPr>
        <p:spPr>
          <a:xfrm>
            <a:off x="766763" y="5486089"/>
            <a:ext cx="392450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accent3"/>
                </a:solidFill>
              </a:rPr>
              <a:t>Läs mer på</a:t>
            </a:r>
          </a:p>
          <a:p>
            <a:r>
              <a:rPr lang="sv-SE" sz="2200" b="1" dirty="0">
                <a:solidFill>
                  <a:schemeClr val="accent3"/>
                </a:solidFill>
              </a:rPr>
              <a:t>www.bilda.nu</a:t>
            </a:r>
          </a:p>
        </p:txBody>
      </p:sp>
    </p:spTree>
    <p:extLst>
      <p:ext uri="{BB962C8B-B14F-4D97-AF65-F5344CB8AC3E}">
        <p14:creationId xmlns:p14="http://schemas.microsoft.com/office/powerpoint/2010/main" val="1256105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4860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56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89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693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454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51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7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8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089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96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615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133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52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60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713" r:id="rId3"/>
  </p:sldLayoutIdLst>
  <p:hf sldNum="0" hdr="0" ftr="0" dt="0"/>
  <p:txStyles>
    <p:titleStyle>
      <a:lvl1pPr algn="l" defTabSz="914400" rtl="0" eaLnBrk="1" latinLnBrk="0" hangingPunct="1">
        <a:lnSpc>
          <a:spcPts val="52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Tx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2600"/>
        </a:lnSpc>
        <a:spcBef>
          <a:spcPts val="26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290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180556147?title=0&amp;byline=0&amp;portrait=0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vimeo.com/18055614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Rafaela </a:t>
            </a:r>
            <a:r>
              <a:rPr lang="sv-SE" dirty="0" err="1" smtClean="0"/>
              <a:t>Biazi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756005" y="0"/>
            <a:ext cx="6843712" cy="20111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v-SE" sz="4000" dirty="0" smtClean="0">
                <a:latin typeface="+mj-lt"/>
              </a:rPr>
              <a:t>Välkommen!</a:t>
            </a:r>
          </a:p>
          <a:p>
            <a:pPr>
              <a:lnSpc>
                <a:spcPct val="100000"/>
              </a:lnSpc>
            </a:pPr>
            <a:r>
              <a:rPr lang="sv-SE" sz="4000" dirty="0" smtClean="0">
                <a:latin typeface="+mj-lt"/>
              </a:rPr>
              <a:t>Tema 3: Barn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3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7360" y="158779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3: Övning &amp; Reflektion</a:t>
            </a:r>
            <a:endParaRPr lang="sv-SE" sz="40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539734" y="973791"/>
            <a:ext cx="6234104" cy="5717466"/>
            <a:chOff x="0" y="0"/>
            <a:chExt cx="9050" cy="83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1975"/>
              <a:ext cx="5605" cy="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5026" y="5059"/>
              <a:ext cx="0" cy="0"/>
            </a:xfrm>
            <a:prstGeom prst="line">
              <a:avLst/>
            </a:prstGeom>
            <a:noFill/>
            <a:ln w="4739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026" y="5059"/>
              <a:ext cx="0" cy="0"/>
            </a:xfrm>
            <a:prstGeom prst="line">
              <a:avLst/>
            </a:prstGeom>
            <a:noFill/>
            <a:ln w="4739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5026" y="5059"/>
              <a:ext cx="0" cy="2360"/>
            </a:xfrm>
            <a:prstGeom prst="line">
              <a:avLst/>
            </a:prstGeom>
            <a:noFill/>
            <a:ln w="4739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5026" y="5059"/>
              <a:ext cx="3799" cy="1052"/>
            </a:xfrm>
            <a:prstGeom prst="line">
              <a:avLst/>
            </a:prstGeom>
            <a:noFill/>
            <a:ln w="4739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5026" y="5059"/>
              <a:ext cx="1530" cy="0"/>
            </a:xfrm>
            <a:prstGeom prst="line">
              <a:avLst/>
            </a:prstGeom>
            <a:noFill/>
            <a:ln w="4739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AutoShape 9"/>
            <p:cNvSpPr>
              <a:spLocks/>
            </p:cNvSpPr>
            <p:nvPr/>
          </p:nvSpPr>
          <p:spPr bwMode="auto">
            <a:xfrm>
              <a:off x="5220" y="1917"/>
              <a:ext cx="132" cy="454"/>
            </a:xfrm>
            <a:custGeom>
              <a:avLst/>
              <a:gdLst>
                <a:gd name="T0" fmla="+- 0 5262 5221"/>
                <a:gd name="T1" fmla="*/ T0 w 132"/>
                <a:gd name="T2" fmla="+- 0 1920 1918"/>
                <a:gd name="T3" fmla="*/ 1920 h 454"/>
                <a:gd name="T4" fmla="+- 0 5243 5221"/>
                <a:gd name="T5" fmla="*/ T4 w 132"/>
                <a:gd name="T6" fmla="+- 0 1937 1918"/>
                <a:gd name="T7" fmla="*/ 1937 h 454"/>
                <a:gd name="T8" fmla="+- 0 5228 5221"/>
                <a:gd name="T9" fmla="*/ T8 w 132"/>
                <a:gd name="T10" fmla="+- 0 1982 1918"/>
                <a:gd name="T11" fmla="*/ 1982 h 454"/>
                <a:gd name="T12" fmla="+- 0 5222 5221"/>
                <a:gd name="T13" fmla="*/ T12 w 132"/>
                <a:gd name="T14" fmla="+- 0 2078 1918"/>
                <a:gd name="T15" fmla="*/ 2078 h 454"/>
                <a:gd name="T16" fmla="+- 0 5221 5221"/>
                <a:gd name="T17" fmla="*/ T16 w 132"/>
                <a:gd name="T18" fmla="+- 0 2182 1918"/>
                <a:gd name="T19" fmla="*/ 2182 h 454"/>
                <a:gd name="T20" fmla="+- 0 5229 5221"/>
                <a:gd name="T21" fmla="*/ T20 w 132"/>
                <a:gd name="T22" fmla="+- 0 2287 1918"/>
                <a:gd name="T23" fmla="*/ 2287 h 454"/>
                <a:gd name="T24" fmla="+- 0 5257 5221"/>
                <a:gd name="T25" fmla="*/ T24 w 132"/>
                <a:gd name="T26" fmla="+- 0 2361 1918"/>
                <a:gd name="T27" fmla="*/ 2361 h 454"/>
                <a:gd name="T28" fmla="+- 0 5307 5221"/>
                <a:gd name="T29" fmla="*/ T28 w 132"/>
                <a:gd name="T30" fmla="+- 0 2364 1918"/>
                <a:gd name="T31" fmla="*/ 2364 h 454"/>
                <a:gd name="T32" fmla="+- 0 5291 5221"/>
                <a:gd name="T33" fmla="*/ T32 w 132"/>
                <a:gd name="T34" fmla="+- 0 2345 1918"/>
                <a:gd name="T35" fmla="*/ 2345 h 454"/>
                <a:gd name="T36" fmla="+- 0 5277 5221"/>
                <a:gd name="T37" fmla="*/ T36 w 132"/>
                <a:gd name="T38" fmla="+- 0 2342 1918"/>
                <a:gd name="T39" fmla="*/ 2342 h 454"/>
                <a:gd name="T40" fmla="+- 0 5264 5221"/>
                <a:gd name="T41" fmla="*/ T40 w 132"/>
                <a:gd name="T42" fmla="+- 0 2318 1918"/>
                <a:gd name="T43" fmla="*/ 2318 h 454"/>
                <a:gd name="T44" fmla="+- 0 5256 5221"/>
                <a:gd name="T45" fmla="*/ T44 w 132"/>
                <a:gd name="T46" fmla="+- 0 2264 1918"/>
                <a:gd name="T47" fmla="*/ 2264 h 454"/>
                <a:gd name="T48" fmla="+- 0 5254 5221"/>
                <a:gd name="T49" fmla="*/ T48 w 132"/>
                <a:gd name="T50" fmla="+- 0 2199 1918"/>
                <a:gd name="T51" fmla="*/ 2199 h 454"/>
                <a:gd name="T52" fmla="+- 0 5255 5221"/>
                <a:gd name="T53" fmla="*/ T52 w 132"/>
                <a:gd name="T54" fmla="+- 0 2142 1918"/>
                <a:gd name="T55" fmla="*/ 2142 h 454"/>
                <a:gd name="T56" fmla="+- 0 5256 5221"/>
                <a:gd name="T57" fmla="*/ T56 w 132"/>
                <a:gd name="T58" fmla="+- 0 1966 1918"/>
                <a:gd name="T59" fmla="*/ 1966 h 454"/>
                <a:gd name="T60" fmla="+- 0 5258 5221"/>
                <a:gd name="T61" fmla="*/ T60 w 132"/>
                <a:gd name="T62" fmla="+- 0 1951 1918"/>
                <a:gd name="T63" fmla="*/ 1951 h 454"/>
                <a:gd name="T64" fmla="+- 0 5267 5221"/>
                <a:gd name="T65" fmla="*/ T64 w 132"/>
                <a:gd name="T66" fmla="+- 0 1936 1918"/>
                <a:gd name="T67" fmla="*/ 1936 h 454"/>
                <a:gd name="T68" fmla="+- 0 5309 5221"/>
                <a:gd name="T69" fmla="*/ T68 w 132"/>
                <a:gd name="T70" fmla="+- 0 1931 1918"/>
                <a:gd name="T71" fmla="*/ 1931 h 454"/>
                <a:gd name="T72" fmla="+- 0 5271 5221"/>
                <a:gd name="T73" fmla="*/ T72 w 132"/>
                <a:gd name="T74" fmla="+- 0 1918 1918"/>
                <a:gd name="T75" fmla="*/ 1918 h 454"/>
                <a:gd name="T76" fmla="+- 0 5273 5221"/>
                <a:gd name="T77" fmla="*/ T76 w 132"/>
                <a:gd name="T78" fmla="+- 0 1931 1918"/>
                <a:gd name="T79" fmla="*/ 1931 h 454"/>
                <a:gd name="T80" fmla="+- 0 5297 5221"/>
                <a:gd name="T81" fmla="*/ T80 w 132"/>
                <a:gd name="T82" fmla="+- 0 1949 1918"/>
                <a:gd name="T83" fmla="*/ 1949 h 454"/>
                <a:gd name="T84" fmla="+- 0 5313 5221"/>
                <a:gd name="T85" fmla="*/ T84 w 132"/>
                <a:gd name="T86" fmla="+- 0 1991 1918"/>
                <a:gd name="T87" fmla="*/ 1991 h 454"/>
                <a:gd name="T88" fmla="+- 0 5318 5221"/>
                <a:gd name="T89" fmla="*/ T88 w 132"/>
                <a:gd name="T90" fmla="+- 0 2017 1918"/>
                <a:gd name="T91" fmla="*/ 2017 h 454"/>
                <a:gd name="T92" fmla="+- 0 5322 5221"/>
                <a:gd name="T93" fmla="*/ T92 w 132"/>
                <a:gd name="T94" fmla="+- 0 2044 1918"/>
                <a:gd name="T95" fmla="*/ 2044 h 454"/>
                <a:gd name="T96" fmla="+- 0 5324 5221"/>
                <a:gd name="T97" fmla="*/ T96 w 132"/>
                <a:gd name="T98" fmla="+- 0 2073 1918"/>
                <a:gd name="T99" fmla="*/ 2073 h 454"/>
                <a:gd name="T100" fmla="+- 0 5325 5221"/>
                <a:gd name="T101" fmla="*/ T100 w 132"/>
                <a:gd name="T102" fmla="+- 0 2105 1918"/>
                <a:gd name="T103" fmla="*/ 2105 h 454"/>
                <a:gd name="T104" fmla="+- 0 5325 5221"/>
                <a:gd name="T105" fmla="*/ T104 w 132"/>
                <a:gd name="T106" fmla="+- 0 2162 1918"/>
                <a:gd name="T107" fmla="*/ 2162 h 454"/>
                <a:gd name="T108" fmla="+- 0 5324 5221"/>
                <a:gd name="T109" fmla="*/ T108 w 132"/>
                <a:gd name="T110" fmla="+- 0 2187 1918"/>
                <a:gd name="T111" fmla="*/ 2187 h 454"/>
                <a:gd name="T112" fmla="+- 0 5323 5221"/>
                <a:gd name="T113" fmla="*/ T112 w 132"/>
                <a:gd name="T114" fmla="+- 0 2212 1918"/>
                <a:gd name="T115" fmla="*/ 2212 h 454"/>
                <a:gd name="T116" fmla="+- 0 5320 5221"/>
                <a:gd name="T117" fmla="*/ T116 w 132"/>
                <a:gd name="T118" fmla="+- 0 2244 1918"/>
                <a:gd name="T119" fmla="*/ 2244 h 454"/>
                <a:gd name="T120" fmla="+- 0 5314 5221"/>
                <a:gd name="T121" fmla="*/ T120 w 132"/>
                <a:gd name="T122" fmla="+- 0 2286 1918"/>
                <a:gd name="T123" fmla="*/ 2286 h 454"/>
                <a:gd name="T124" fmla="+- 0 5309 5221"/>
                <a:gd name="T125" fmla="*/ T124 w 132"/>
                <a:gd name="T126" fmla="+- 0 2309 1918"/>
                <a:gd name="T127" fmla="*/ 2309 h 454"/>
                <a:gd name="T128" fmla="+- 0 5302 5221"/>
                <a:gd name="T129" fmla="*/ T128 w 132"/>
                <a:gd name="T130" fmla="+- 0 2328 1918"/>
                <a:gd name="T131" fmla="*/ 2328 h 454"/>
                <a:gd name="T132" fmla="+- 0 5291 5221"/>
                <a:gd name="T133" fmla="*/ T132 w 132"/>
                <a:gd name="T134" fmla="+- 0 2345 1918"/>
                <a:gd name="T135" fmla="*/ 2345 h 454"/>
                <a:gd name="T136" fmla="+- 0 5328 5221"/>
                <a:gd name="T137" fmla="*/ T136 w 132"/>
                <a:gd name="T138" fmla="+- 0 2337 1918"/>
                <a:gd name="T139" fmla="*/ 2337 h 454"/>
                <a:gd name="T140" fmla="+- 0 5350 5221"/>
                <a:gd name="T141" fmla="*/ T140 w 132"/>
                <a:gd name="T142" fmla="+- 0 2227 1918"/>
                <a:gd name="T143" fmla="*/ 2227 h 454"/>
                <a:gd name="T144" fmla="+- 0 5353 5221"/>
                <a:gd name="T145" fmla="*/ T144 w 132"/>
                <a:gd name="T146" fmla="+- 0 2117 1918"/>
                <a:gd name="T147" fmla="*/ 2117 h 454"/>
                <a:gd name="T148" fmla="+- 0 5333 5221"/>
                <a:gd name="T149" fmla="*/ T148 w 132"/>
                <a:gd name="T150" fmla="+- 0 1970 1918"/>
                <a:gd name="T151" fmla="*/ 1970 h 454"/>
                <a:gd name="T152" fmla="+- 0 5309 5221"/>
                <a:gd name="T153" fmla="*/ T152 w 132"/>
                <a:gd name="T154" fmla="+- 0 1931 1918"/>
                <a:gd name="T155" fmla="*/ 1931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132" h="454">
                  <a:moveTo>
                    <a:pt x="50" y="0"/>
                  </a:moveTo>
                  <a:lnTo>
                    <a:pt x="41" y="2"/>
                  </a:lnTo>
                  <a:lnTo>
                    <a:pt x="34" y="7"/>
                  </a:lnTo>
                  <a:lnTo>
                    <a:pt x="22" y="19"/>
                  </a:lnTo>
                  <a:lnTo>
                    <a:pt x="13" y="38"/>
                  </a:lnTo>
                  <a:lnTo>
                    <a:pt x="7" y="64"/>
                  </a:lnTo>
                  <a:lnTo>
                    <a:pt x="4" y="97"/>
                  </a:lnTo>
                  <a:lnTo>
                    <a:pt x="1" y="160"/>
                  </a:lnTo>
                  <a:lnTo>
                    <a:pt x="0" y="203"/>
                  </a:lnTo>
                  <a:lnTo>
                    <a:pt x="0" y="264"/>
                  </a:lnTo>
                  <a:lnTo>
                    <a:pt x="1" y="305"/>
                  </a:lnTo>
                  <a:lnTo>
                    <a:pt x="8" y="369"/>
                  </a:lnTo>
                  <a:lnTo>
                    <a:pt x="20" y="415"/>
                  </a:lnTo>
                  <a:lnTo>
                    <a:pt x="36" y="443"/>
                  </a:lnTo>
                  <a:lnTo>
                    <a:pt x="57" y="454"/>
                  </a:lnTo>
                  <a:lnTo>
                    <a:pt x="86" y="446"/>
                  </a:lnTo>
                  <a:lnTo>
                    <a:pt x="101" y="427"/>
                  </a:lnTo>
                  <a:lnTo>
                    <a:pt x="70" y="427"/>
                  </a:lnTo>
                  <a:lnTo>
                    <a:pt x="64" y="427"/>
                  </a:lnTo>
                  <a:lnTo>
                    <a:pt x="56" y="424"/>
                  </a:lnTo>
                  <a:lnTo>
                    <a:pt x="49" y="415"/>
                  </a:lnTo>
                  <a:lnTo>
                    <a:pt x="43" y="400"/>
                  </a:lnTo>
                  <a:lnTo>
                    <a:pt x="39" y="380"/>
                  </a:lnTo>
                  <a:lnTo>
                    <a:pt x="35" y="346"/>
                  </a:lnTo>
                  <a:lnTo>
                    <a:pt x="33" y="309"/>
                  </a:lnTo>
                  <a:lnTo>
                    <a:pt x="33" y="281"/>
                  </a:lnTo>
                  <a:lnTo>
                    <a:pt x="33" y="264"/>
                  </a:lnTo>
                  <a:lnTo>
                    <a:pt x="34" y="224"/>
                  </a:lnTo>
                  <a:lnTo>
                    <a:pt x="31" y="166"/>
                  </a:lnTo>
                  <a:lnTo>
                    <a:pt x="35" y="48"/>
                  </a:lnTo>
                  <a:lnTo>
                    <a:pt x="35" y="40"/>
                  </a:lnTo>
                  <a:lnTo>
                    <a:pt x="37" y="33"/>
                  </a:lnTo>
                  <a:lnTo>
                    <a:pt x="41" y="23"/>
                  </a:lnTo>
                  <a:lnTo>
                    <a:pt x="46" y="18"/>
                  </a:lnTo>
                  <a:lnTo>
                    <a:pt x="52" y="13"/>
                  </a:lnTo>
                  <a:lnTo>
                    <a:pt x="88" y="13"/>
                  </a:lnTo>
                  <a:lnTo>
                    <a:pt x="60" y="0"/>
                  </a:lnTo>
                  <a:lnTo>
                    <a:pt x="50" y="0"/>
                  </a:lnTo>
                  <a:close/>
                  <a:moveTo>
                    <a:pt x="88" y="13"/>
                  </a:moveTo>
                  <a:lnTo>
                    <a:pt x="52" y="13"/>
                  </a:lnTo>
                  <a:lnTo>
                    <a:pt x="65" y="19"/>
                  </a:lnTo>
                  <a:lnTo>
                    <a:pt x="76" y="31"/>
                  </a:lnTo>
                  <a:lnTo>
                    <a:pt x="85" y="49"/>
                  </a:lnTo>
                  <a:lnTo>
                    <a:pt x="92" y="73"/>
                  </a:lnTo>
                  <a:lnTo>
                    <a:pt x="95" y="86"/>
                  </a:lnTo>
                  <a:lnTo>
                    <a:pt x="97" y="99"/>
                  </a:lnTo>
                  <a:lnTo>
                    <a:pt x="99" y="113"/>
                  </a:lnTo>
                  <a:lnTo>
                    <a:pt x="101" y="126"/>
                  </a:lnTo>
                  <a:lnTo>
                    <a:pt x="102" y="140"/>
                  </a:lnTo>
                  <a:lnTo>
                    <a:pt x="103" y="155"/>
                  </a:lnTo>
                  <a:lnTo>
                    <a:pt x="104" y="171"/>
                  </a:lnTo>
                  <a:lnTo>
                    <a:pt x="104" y="187"/>
                  </a:lnTo>
                  <a:lnTo>
                    <a:pt x="104" y="224"/>
                  </a:lnTo>
                  <a:lnTo>
                    <a:pt x="104" y="244"/>
                  </a:lnTo>
                  <a:lnTo>
                    <a:pt x="104" y="256"/>
                  </a:lnTo>
                  <a:lnTo>
                    <a:pt x="103" y="269"/>
                  </a:lnTo>
                  <a:lnTo>
                    <a:pt x="103" y="281"/>
                  </a:lnTo>
                  <a:lnTo>
                    <a:pt x="102" y="294"/>
                  </a:lnTo>
                  <a:lnTo>
                    <a:pt x="101" y="309"/>
                  </a:lnTo>
                  <a:lnTo>
                    <a:pt x="99" y="326"/>
                  </a:lnTo>
                  <a:lnTo>
                    <a:pt x="97" y="346"/>
                  </a:lnTo>
                  <a:lnTo>
                    <a:pt x="93" y="368"/>
                  </a:lnTo>
                  <a:lnTo>
                    <a:pt x="90" y="380"/>
                  </a:lnTo>
                  <a:lnTo>
                    <a:pt x="88" y="391"/>
                  </a:lnTo>
                  <a:lnTo>
                    <a:pt x="84" y="401"/>
                  </a:lnTo>
                  <a:lnTo>
                    <a:pt x="81" y="410"/>
                  </a:lnTo>
                  <a:lnTo>
                    <a:pt x="76" y="422"/>
                  </a:lnTo>
                  <a:lnTo>
                    <a:pt x="70" y="427"/>
                  </a:lnTo>
                  <a:lnTo>
                    <a:pt x="101" y="427"/>
                  </a:lnTo>
                  <a:lnTo>
                    <a:pt x="107" y="419"/>
                  </a:lnTo>
                  <a:lnTo>
                    <a:pt x="122" y="373"/>
                  </a:lnTo>
                  <a:lnTo>
                    <a:pt x="129" y="309"/>
                  </a:lnTo>
                  <a:lnTo>
                    <a:pt x="129" y="305"/>
                  </a:lnTo>
                  <a:lnTo>
                    <a:pt x="132" y="199"/>
                  </a:lnTo>
                  <a:lnTo>
                    <a:pt x="126" y="113"/>
                  </a:lnTo>
                  <a:lnTo>
                    <a:pt x="112" y="52"/>
                  </a:lnTo>
                  <a:lnTo>
                    <a:pt x="90" y="14"/>
                  </a:lnTo>
                  <a:lnTo>
                    <a:pt x="88" y="13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AutoShape 10"/>
            <p:cNvSpPr>
              <a:spLocks/>
            </p:cNvSpPr>
            <p:nvPr/>
          </p:nvSpPr>
          <p:spPr bwMode="auto">
            <a:xfrm>
              <a:off x="5437" y="1960"/>
              <a:ext cx="185" cy="446"/>
            </a:xfrm>
            <a:custGeom>
              <a:avLst/>
              <a:gdLst>
                <a:gd name="T0" fmla="+- 0 5534 5437"/>
                <a:gd name="T1" fmla="*/ T0 w 185"/>
                <a:gd name="T2" fmla="+- 0 1965 1961"/>
                <a:gd name="T3" fmla="*/ 1965 h 446"/>
                <a:gd name="T4" fmla="+- 0 5509 5437"/>
                <a:gd name="T5" fmla="*/ T4 w 185"/>
                <a:gd name="T6" fmla="+- 0 1990 1961"/>
                <a:gd name="T7" fmla="*/ 1990 h 446"/>
                <a:gd name="T8" fmla="+- 0 5506 5437"/>
                <a:gd name="T9" fmla="*/ T8 w 185"/>
                <a:gd name="T10" fmla="+- 0 2029 1961"/>
                <a:gd name="T11" fmla="*/ 2029 h 446"/>
                <a:gd name="T12" fmla="+- 0 5522 5437"/>
                <a:gd name="T13" fmla="*/ T12 w 185"/>
                <a:gd name="T14" fmla="+- 0 2065 1961"/>
                <a:gd name="T15" fmla="*/ 2065 h 446"/>
                <a:gd name="T16" fmla="+- 0 5562 5437"/>
                <a:gd name="T17" fmla="*/ T16 w 185"/>
                <a:gd name="T18" fmla="+- 0 2077 1961"/>
                <a:gd name="T19" fmla="*/ 2077 h 446"/>
                <a:gd name="T20" fmla="+- 0 5596 5437"/>
                <a:gd name="T21" fmla="*/ T20 w 185"/>
                <a:gd name="T22" fmla="+- 0 2065 1961"/>
                <a:gd name="T23" fmla="*/ 2065 h 446"/>
                <a:gd name="T24" fmla="+- 0 5565 5437"/>
                <a:gd name="T25" fmla="*/ T24 w 185"/>
                <a:gd name="T26" fmla="+- 0 2061 1961"/>
                <a:gd name="T27" fmla="*/ 2061 h 446"/>
                <a:gd name="T28" fmla="+- 0 5543 5437"/>
                <a:gd name="T29" fmla="*/ T28 w 185"/>
                <a:gd name="T30" fmla="+- 0 2058 1961"/>
                <a:gd name="T31" fmla="*/ 2058 h 446"/>
                <a:gd name="T32" fmla="+- 0 5521 5437"/>
                <a:gd name="T33" fmla="*/ T32 w 185"/>
                <a:gd name="T34" fmla="+- 0 2030 1961"/>
                <a:gd name="T35" fmla="*/ 2030 h 446"/>
                <a:gd name="T36" fmla="+- 0 5527 5437"/>
                <a:gd name="T37" fmla="*/ T36 w 185"/>
                <a:gd name="T38" fmla="+- 0 1998 1961"/>
                <a:gd name="T39" fmla="*/ 1998 h 446"/>
                <a:gd name="T40" fmla="+- 0 5546 5437"/>
                <a:gd name="T41" fmla="*/ T40 w 185"/>
                <a:gd name="T42" fmla="+- 0 1978 1961"/>
                <a:gd name="T43" fmla="*/ 1978 h 446"/>
                <a:gd name="T44" fmla="+- 0 5602 5437"/>
                <a:gd name="T45" fmla="*/ T44 w 185"/>
                <a:gd name="T46" fmla="+- 0 1975 1961"/>
                <a:gd name="T47" fmla="*/ 1975 h 446"/>
                <a:gd name="T48" fmla="+- 0 5578 5437"/>
                <a:gd name="T49" fmla="*/ T48 w 185"/>
                <a:gd name="T50" fmla="+- 0 1963 1961"/>
                <a:gd name="T51" fmla="*/ 1963 h 446"/>
                <a:gd name="T52" fmla="+- 0 5602 5437"/>
                <a:gd name="T53" fmla="*/ T52 w 185"/>
                <a:gd name="T54" fmla="+- 0 1975 1961"/>
                <a:gd name="T55" fmla="*/ 1975 h 446"/>
                <a:gd name="T56" fmla="+- 0 5578 5437"/>
                <a:gd name="T57" fmla="*/ T56 w 185"/>
                <a:gd name="T58" fmla="+- 0 1979 1961"/>
                <a:gd name="T59" fmla="*/ 1979 h 446"/>
                <a:gd name="T60" fmla="+- 0 5599 5437"/>
                <a:gd name="T61" fmla="*/ T60 w 185"/>
                <a:gd name="T62" fmla="+- 0 1993 1961"/>
                <a:gd name="T63" fmla="*/ 1993 h 446"/>
                <a:gd name="T64" fmla="+- 0 5605 5437"/>
                <a:gd name="T65" fmla="*/ T64 w 185"/>
                <a:gd name="T66" fmla="+- 0 2007 1961"/>
                <a:gd name="T67" fmla="*/ 2007 h 446"/>
                <a:gd name="T68" fmla="+- 0 5605 5437"/>
                <a:gd name="T69" fmla="*/ T68 w 185"/>
                <a:gd name="T70" fmla="+- 0 2025 1961"/>
                <a:gd name="T71" fmla="*/ 2025 h 446"/>
                <a:gd name="T72" fmla="+- 0 5598 5437"/>
                <a:gd name="T73" fmla="*/ T72 w 185"/>
                <a:gd name="T74" fmla="+- 0 2041 1961"/>
                <a:gd name="T75" fmla="*/ 2041 h 446"/>
                <a:gd name="T76" fmla="+- 0 5590 5437"/>
                <a:gd name="T77" fmla="*/ T76 w 185"/>
                <a:gd name="T78" fmla="+- 0 2050 1961"/>
                <a:gd name="T79" fmla="*/ 2050 h 446"/>
                <a:gd name="T80" fmla="+- 0 5575 5437"/>
                <a:gd name="T81" fmla="*/ T80 w 185"/>
                <a:gd name="T82" fmla="+- 0 2059 1961"/>
                <a:gd name="T83" fmla="*/ 2059 h 446"/>
                <a:gd name="T84" fmla="+- 0 5606 5437"/>
                <a:gd name="T85" fmla="*/ T84 w 185"/>
                <a:gd name="T86" fmla="+- 0 2056 1961"/>
                <a:gd name="T87" fmla="*/ 2056 h 446"/>
                <a:gd name="T88" fmla="+- 0 5616 5437"/>
                <a:gd name="T89" fmla="*/ T88 w 185"/>
                <a:gd name="T90" fmla="+- 0 2039 1961"/>
                <a:gd name="T91" fmla="*/ 2039 h 446"/>
                <a:gd name="T92" fmla="+- 0 5622 5437"/>
                <a:gd name="T93" fmla="*/ T92 w 185"/>
                <a:gd name="T94" fmla="+- 0 2015 1961"/>
                <a:gd name="T95" fmla="*/ 2015 h 446"/>
                <a:gd name="T96" fmla="+- 0 5617 5437"/>
                <a:gd name="T97" fmla="*/ T96 w 185"/>
                <a:gd name="T98" fmla="+- 0 1995 1961"/>
                <a:gd name="T99" fmla="*/ 1995 h 446"/>
                <a:gd name="T100" fmla="+- 0 5612 5437"/>
                <a:gd name="T101" fmla="*/ T100 w 185"/>
                <a:gd name="T102" fmla="+- 0 1985 1961"/>
                <a:gd name="T103" fmla="*/ 1985 h 446"/>
                <a:gd name="T104" fmla="+- 0 5602 5437"/>
                <a:gd name="T105" fmla="*/ T104 w 185"/>
                <a:gd name="T106" fmla="+- 0 1975 1961"/>
                <a:gd name="T107" fmla="*/ 1975 h 446"/>
                <a:gd name="T108" fmla="+- 0 5528 5437"/>
                <a:gd name="T109" fmla="*/ T108 w 185"/>
                <a:gd name="T110" fmla="+- 0 2333 1961"/>
                <a:gd name="T111" fmla="*/ 2333 h 446"/>
                <a:gd name="T112" fmla="+- 0 5528 5437"/>
                <a:gd name="T113" fmla="*/ T112 w 185"/>
                <a:gd name="T114" fmla="+- 0 2378 1961"/>
                <a:gd name="T115" fmla="*/ 2378 h 446"/>
                <a:gd name="T116" fmla="+- 0 5527 5437"/>
                <a:gd name="T117" fmla="*/ T116 w 185"/>
                <a:gd name="T118" fmla="+- 0 2398 1961"/>
                <a:gd name="T119" fmla="*/ 2398 h 446"/>
                <a:gd name="T120" fmla="+- 0 5545 5437"/>
                <a:gd name="T121" fmla="*/ T120 w 185"/>
                <a:gd name="T122" fmla="+- 0 2406 1961"/>
                <a:gd name="T123" fmla="*/ 2406 h 446"/>
                <a:gd name="T124" fmla="+- 0 5554 5437"/>
                <a:gd name="T125" fmla="*/ T124 w 185"/>
                <a:gd name="T126" fmla="+- 0 2391 1961"/>
                <a:gd name="T127" fmla="*/ 2391 h 446"/>
                <a:gd name="T128" fmla="+- 0 5553 5437"/>
                <a:gd name="T129" fmla="*/ T128 w 185"/>
                <a:gd name="T130" fmla="+- 0 2352 1961"/>
                <a:gd name="T131" fmla="*/ 2352 h 446"/>
                <a:gd name="T132" fmla="+- 0 5552 5437"/>
                <a:gd name="T133" fmla="*/ T132 w 185"/>
                <a:gd name="T134" fmla="+- 0 2320 1961"/>
                <a:gd name="T135" fmla="*/ 2320 h 446"/>
                <a:gd name="T136" fmla="+- 0 5526 5437"/>
                <a:gd name="T137" fmla="*/ T136 w 185"/>
                <a:gd name="T138" fmla="+- 0 2112 1961"/>
                <a:gd name="T139" fmla="*/ 2112 h 446"/>
                <a:gd name="T140" fmla="+- 0 5517 5437"/>
                <a:gd name="T141" fmla="*/ T140 w 185"/>
                <a:gd name="T142" fmla="+- 0 2147 1961"/>
                <a:gd name="T143" fmla="*/ 2147 h 446"/>
                <a:gd name="T144" fmla="+- 0 5481 5437"/>
                <a:gd name="T145" fmla="*/ T144 w 185"/>
                <a:gd name="T146" fmla="+- 0 2263 1961"/>
                <a:gd name="T147" fmla="*/ 2263 h 446"/>
                <a:gd name="T148" fmla="+- 0 5438 5437"/>
                <a:gd name="T149" fmla="*/ T148 w 185"/>
                <a:gd name="T150" fmla="+- 0 2377 1961"/>
                <a:gd name="T151" fmla="*/ 2377 h 446"/>
                <a:gd name="T152" fmla="+- 0 5444 5437"/>
                <a:gd name="T153" fmla="*/ T152 w 185"/>
                <a:gd name="T154" fmla="+- 0 2389 1961"/>
                <a:gd name="T155" fmla="*/ 2389 h 446"/>
                <a:gd name="T156" fmla="+- 0 5463 5437"/>
                <a:gd name="T157" fmla="*/ T156 w 185"/>
                <a:gd name="T158" fmla="+- 0 2387 1961"/>
                <a:gd name="T159" fmla="*/ 2387 h 446"/>
                <a:gd name="T160" fmla="+- 0 5478 5437"/>
                <a:gd name="T161" fmla="*/ T160 w 185"/>
                <a:gd name="T162" fmla="+- 0 2340 1961"/>
                <a:gd name="T163" fmla="*/ 2340 h 446"/>
                <a:gd name="T164" fmla="+- 0 5552 5437"/>
                <a:gd name="T165" fmla="*/ T164 w 185"/>
                <a:gd name="T166" fmla="+- 0 2320 1961"/>
                <a:gd name="T167" fmla="*/ 2320 h 446"/>
                <a:gd name="T168" fmla="+- 0 5513 5437"/>
                <a:gd name="T169" fmla="*/ T168 w 185"/>
                <a:gd name="T170" fmla="+- 0 2313 1961"/>
                <a:gd name="T171" fmla="*/ 2313 h 446"/>
                <a:gd name="T172" fmla="+- 0 5489 5437"/>
                <a:gd name="T173" fmla="*/ T172 w 185"/>
                <a:gd name="T174" fmla="+- 0 2304 1961"/>
                <a:gd name="T175" fmla="*/ 2304 h 446"/>
                <a:gd name="T176" fmla="+- 0 5521 5437"/>
                <a:gd name="T177" fmla="*/ T176 w 185"/>
                <a:gd name="T178" fmla="+- 0 2201 1961"/>
                <a:gd name="T179" fmla="*/ 2201 h 446"/>
                <a:gd name="T180" fmla="+- 0 5559 5437"/>
                <a:gd name="T181" fmla="*/ T180 w 185"/>
                <a:gd name="T182" fmla="+- 0 2132 1961"/>
                <a:gd name="T183" fmla="*/ 2132 h 446"/>
                <a:gd name="T184" fmla="+- 0 5561 5437"/>
                <a:gd name="T185" fmla="*/ T184 w 185"/>
                <a:gd name="T186" fmla="+- 0 2106 1961"/>
                <a:gd name="T187" fmla="*/ 2106 h 446"/>
                <a:gd name="T188" fmla="+- 0 5533 5437"/>
                <a:gd name="T189" fmla="*/ T188 w 185"/>
                <a:gd name="T190" fmla="+- 0 2098 1961"/>
                <a:gd name="T191" fmla="*/ 2098 h 446"/>
                <a:gd name="T192" fmla="+- 0 5537 5437"/>
                <a:gd name="T193" fmla="*/ T192 w 185"/>
                <a:gd name="T194" fmla="+- 0 2159 1961"/>
                <a:gd name="T195" fmla="*/ 2159 h 446"/>
                <a:gd name="T196" fmla="+- 0 5535 5437"/>
                <a:gd name="T197" fmla="*/ T196 w 185"/>
                <a:gd name="T198" fmla="+- 0 2228 1961"/>
                <a:gd name="T199" fmla="*/ 2228 h 446"/>
                <a:gd name="T200" fmla="+- 0 5532 5437"/>
                <a:gd name="T201" fmla="*/ T200 w 185"/>
                <a:gd name="T202" fmla="+- 0 2265 1961"/>
                <a:gd name="T203" fmla="*/ 2265 h 446"/>
                <a:gd name="T204" fmla="+- 0 5529 5437"/>
                <a:gd name="T205" fmla="*/ T204 w 185"/>
                <a:gd name="T206" fmla="+- 0 2294 1961"/>
                <a:gd name="T207" fmla="*/ 2294 h 446"/>
                <a:gd name="T208" fmla="+- 0 5527 5437"/>
                <a:gd name="T209" fmla="*/ T208 w 185"/>
                <a:gd name="T210" fmla="+- 0 2313 1961"/>
                <a:gd name="T211" fmla="*/ 2313 h 446"/>
                <a:gd name="T212" fmla="+- 0 5552 5437"/>
                <a:gd name="T213" fmla="*/ T212 w 185"/>
                <a:gd name="T214" fmla="+- 0 2310 1961"/>
                <a:gd name="T215" fmla="*/ 2310 h 446"/>
                <a:gd name="T216" fmla="+- 0 5556 5437"/>
                <a:gd name="T217" fmla="*/ T216 w 185"/>
                <a:gd name="T218" fmla="+- 0 2246 1961"/>
                <a:gd name="T219" fmla="*/ 2246 h 446"/>
                <a:gd name="T220" fmla="+- 0 5558 5437"/>
                <a:gd name="T221" fmla="*/ T220 w 185"/>
                <a:gd name="T222" fmla="+- 0 2151 1961"/>
                <a:gd name="T223" fmla="*/ 2151 h 4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185" h="446">
                  <a:moveTo>
                    <a:pt x="116" y="0"/>
                  </a:moveTo>
                  <a:lnTo>
                    <a:pt x="106" y="1"/>
                  </a:lnTo>
                  <a:lnTo>
                    <a:pt x="97" y="4"/>
                  </a:lnTo>
                  <a:lnTo>
                    <a:pt x="89" y="10"/>
                  </a:lnTo>
                  <a:lnTo>
                    <a:pt x="78" y="18"/>
                  </a:lnTo>
                  <a:lnTo>
                    <a:pt x="72" y="29"/>
                  </a:lnTo>
                  <a:lnTo>
                    <a:pt x="68" y="56"/>
                  </a:lnTo>
                  <a:lnTo>
                    <a:pt x="69" y="64"/>
                  </a:lnTo>
                  <a:lnTo>
                    <a:pt x="69" y="68"/>
                  </a:lnTo>
                  <a:lnTo>
                    <a:pt x="71" y="78"/>
                  </a:lnTo>
                  <a:lnTo>
                    <a:pt x="77" y="93"/>
                  </a:lnTo>
                  <a:lnTo>
                    <a:pt x="85" y="104"/>
                  </a:lnTo>
                  <a:lnTo>
                    <a:pt x="97" y="111"/>
                  </a:lnTo>
                  <a:lnTo>
                    <a:pt x="111" y="115"/>
                  </a:lnTo>
                  <a:lnTo>
                    <a:pt x="125" y="116"/>
                  </a:lnTo>
                  <a:lnTo>
                    <a:pt x="138" y="114"/>
                  </a:lnTo>
                  <a:lnTo>
                    <a:pt x="149" y="111"/>
                  </a:lnTo>
                  <a:lnTo>
                    <a:pt x="159" y="104"/>
                  </a:lnTo>
                  <a:lnTo>
                    <a:pt x="164" y="100"/>
                  </a:lnTo>
                  <a:lnTo>
                    <a:pt x="165" y="100"/>
                  </a:lnTo>
                  <a:lnTo>
                    <a:pt x="128" y="100"/>
                  </a:lnTo>
                  <a:lnTo>
                    <a:pt x="121" y="100"/>
                  </a:lnTo>
                  <a:lnTo>
                    <a:pt x="113" y="98"/>
                  </a:lnTo>
                  <a:lnTo>
                    <a:pt x="106" y="97"/>
                  </a:lnTo>
                  <a:lnTo>
                    <a:pt x="99" y="93"/>
                  </a:lnTo>
                  <a:lnTo>
                    <a:pt x="86" y="76"/>
                  </a:lnTo>
                  <a:lnTo>
                    <a:pt x="84" y="69"/>
                  </a:lnTo>
                  <a:lnTo>
                    <a:pt x="83" y="68"/>
                  </a:lnTo>
                  <a:lnTo>
                    <a:pt x="86" y="49"/>
                  </a:lnTo>
                  <a:lnTo>
                    <a:pt x="90" y="37"/>
                  </a:lnTo>
                  <a:lnTo>
                    <a:pt x="100" y="23"/>
                  </a:lnTo>
                  <a:lnTo>
                    <a:pt x="104" y="20"/>
                  </a:lnTo>
                  <a:lnTo>
                    <a:pt x="109" y="17"/>
                  </a:lnTo>
                  <a:lnTo>
                    <a:pt x="115" y="15"/>
                  </a:lnTo>
                  <a:lnTo>
                    <a:pt x="121" y="14"/>
                  </a:lnTo>
                  <a:lnTo>
                    <a:pt x="165" y="14"/>
                  </a:lnTo>
                  <a:lnTo>
                    <a:pt x="164" y="14"/>
                  </a:lnTo>
                  <a:lnTo>
                    <a:pt x="152" y="5"/>
                  </a:lnTo>
                  <a:lnTo>
                    <a:pt x="141" y="2"/>
                  </a:lnTo>
                  <a:lnTo>
                    <a:pt x="127" y="0"/>
                  </a:lnTo>
                  <a:lnTo>
                    <a:pt x="116" y="0"/>
                  </a:lnTo>
                  <a:close/>
                  <a:moveTo>
                    <a:pt x="165" y="14"/>
                  </a:moveTo>
                  <a:lnTo>
                    <a:pt x="121" y="14"/>
                  </a:lnTo>
                  <a:lnTo>
                    <a:pt x="135" y="16"/>
                  </a:lnTo>
                  <a:lnTo>
                    <a:pt x="141" y="18"/>
                  </a:lnTo>
                  <a:lnTo>
                    <a:pt x="152" y="23"/>
                  </a:lnTo>
                  <a:lnTo>
                    <a:pt x="156" y="26"/>
                  </a:lnTo>
                  <a:lnTo>
                    <a:pt x="162" y="32"/>
                  </a:lnTo>
                  <a:lnTo>
                    <a:pt x="164" y="35"/>
                  </a:lnTo>
                  <a:lnTo>
                    <a:pt x="167" y="43"/>
                  </a:lnTo>
                  <a:lnTo>
                    <a:pt x="168" y="46"/>
                  </a:lnTo>
                  <a:lnTo>
                    <a:pt x="169" y="53"/>
                  </a:lnTo>
                  <a:lnTo>
                    <a:pt x="169" y="56"/>
                  </a:lnTo>
                  <a:lnTo>
                    <a:pt x="168" y="64"/>
                  </a:lnTo>
                  <a:lnTo>
                    <a:pt x="166" y="70"/>
                  </a:lnTo>
                  <a:lnTo>
                    <a:pt x="163" y="77"/>
                  </a:lnTo>
                  <a:lnTo>
                    <a:pt x="161" y="80"/>
                  </a:lnTo>
                  <a:lnTo>
                    <a:pt x="159" y="83"/>
                  </a:lnTo>
                  <a:lnTo>
                    <a:pt x="156" y="86"/>
                  </a:lnTo>
                  <a:lnTo>
                    <a:pt x="153" y="89"/>
                  </a:lnTo>
                  <a:lnTo>
                    <a:pt x="150" y="92"/>
                  </a:lnTo>
                  <a:lnTo>
                    <a:pt x="143" y="96"/>
                  </a:lnTo>
                  <a:lnTo>
                    <a:pt x="138" y="98"/>
                  </a:lnTo>
                  <a:lnTo>
                    <a:pt x="128" y="100"/>
                  </a:lnTo>
                  <a:lnTo>
                    <a:pt x="165" y="100"/>
                  </a:lnTo>
                  <a:lnTo>
                    <a:pt x="169" y="95"/>
                  </a:lnTo>
                  <a:lnTo>
                    <a:pt x="172" y="89"/>
                  </a:lnTo>
                  <a:lnTo>
                    <a:pt x="176" y="84"/>
                  </a:lnTo>
                  <a:lnTo>
                    <a:pt x="179" y="78"/>
                  </a:lnTo>
                  <a:lnTo>
                    <a:pt x="182" y="69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4" y="48"/>
                  </a:lnTo>
                  <a:lnTo>
                    <a:pt x="181" y="37"/>
                  </a:lnTo>
                  <a:lnTo>
                    <a:pt x="180" y="34"/>
                  </a:lnTo>
                  <a:lnTo>
                    <a:pt x="179" y="31"/>
                  </a:lnTo>
                  <a:lnTo>
                    <a:pt x="177" y="27"/>
                  </a:lnTo>
                  <a:lnTo>
                    <a:pt x="175" y="24"/>
                  </a:lnTo>
                  <a:lnTo>
                    <a:pt x="172" y="21"/>
                  </a:lnTo>
                  <a:lnTo>
                    <a:pt x="169" y="17"/>
                  </a:lnTo>
                  <a:lnTo>
                    <a:pt x="165" y="14"/>
                  </a:lnTo>
                  <a:close/>
                  <a:moveTo>
                    <a:pt x="115" y="359"/>
                  </a:moveTo>
                  <a:lnTo>
                    <a:pt x="48" y="359"/>
                  </a:lnTo>
                  <a:lnTo>
                    <a:pt x="91" y="372"/>
                  </a:lnTo>
                  <a:lnTo>
                    <a:pt x="91" y="382"/>
                  </a:lnTo>
                  <a:lnTo>
                    <a:pt x="92" y="405"/>
                  </a:lnTo>
                  <a:lnTo>
                    <a:pt x="91" y="417"/>
                  </a:lnTo>
                  <a:lnTo>
                    <a:pt x="90" y="427"/>
                  </a:lnTo>
                  <a:lnTo>
                    <a:pt x="89" y="433"/>
                  </a:lnTo>
                  <a:lnTo>
                    <a:pt x="90" y="437"/>
                  </a:lnTo>
                  <a:lnTo>
                    <a:pt x="97" y="442"/>
                  </a:lnTo>
                  <a:lnTo>
                    <a:pt x="101" y="444"/>
                  </a:lnTo>
                  <a:lnTo>
                    <a:pt x="108" y="445"/>
                  </a:lnTo>
                  <a:lnTo>
                    <a:pt x="113" y="444"/>
                  </a:lnTo>
                  <a:lnTo>
                    <a:pt x="116" y="440"/>
                  </a:lnTo>
                  <a:lnTo>
                    <a:pt x="117" y="430"/>
                  </a:lnTo>
                  <a:lnTo>
                    <a:pt x="117" y="416"/>
                  </a:lnTo>
                  <a:lnTo>
                    <a:pt x="116" y="402"/>
                  </a:lnTo>
                  <a:lnTo>
                    <a:pt x="116" y="391"/>
                  </a:lnTo>
                  <a:lnTo>
                    <a:pt x="115" y="382"/>
                  </a:lnTo>
                  <a:lnTo>
                    <a:pt x="116" y="378"/>
                  </a:lnTo>
                  <a:lnTo>
                    <a:pt x="115" y="359"/>
                  </a:lnTo>
                  <a:close/>
                  <a:moveTo>
                    <a:pt x="96" y="137"/>
                  </a:moveTo>
                  <a:lnTo>
                    <a:pt x="92" y="142"/>
                  </a:lnTo>
                  <a:lnTo>
                    <a:pt x="89" y="151"/>
                  </a:lnTo>
                  <a:lnTo>
                    <a:pt x="85" y="162"/>
                  </a:lnTo>
                  <a:lnTo>
                    <a:pt x="82" y="177"/>
                  </a:lnTo>
                  <a:lnTo>
                    <a:pt x="80" y="186"/>
                  </a:lnTo>
                  <a:lnTo>
                    <a:pt x="79" y="192"/>
                  </a:lnTo>
                  <a:lnTo>
                    <a:pt x="62" y="248"/>
                  </a:lnTo>
                  <a:lnTo>
                    <a:pt x="44" y="302"/>
                  </a:lnTo>
                  <a:lnTo>
                    <a:pt x="24" y="357"/>
                  </a:lnTo>
                  <a:lnTo>
                    <a:pt x="2" y="412"/>
                  </a:lnTo>
                  <a:lnTo>
                    <a:pt x="1" y="416"/>
                  </a:lnTo>
                  <a:lnTo>
                    <a:pt x="0" y="420"/>
                  </a:lnTo>
                  <a:lnTo>
                    <a:pt x="1" y="423"/>
                  </a:lnTo>
                  <a:lnTo>
                    <a:pt x="7" y="428"/>
                  </a:lnTo>
                  <a:lnTo>
                    <a:pt x="10" y="429"/>
                  </a:lnTo>
                  <a:lnTo>
                    <a:pt x="20" y="431"/>
                  </a:lnTo>
                  <a:lnTo>
                    <a:pt x="26" y="426"/>
                  </a:lnTo>
                  <a:lnTo>
                    <a:pt x="32" y="410"/>
                  </a:lnTo>
                  <a:lnTo>
                    <a:pt x="35" y="402"/>
                  </a:lnTo>
                  <a:lnTo>
                    <a:pt x="41" y="379"/>
                  </a:lnTo>
                  <a:lnTo>
                    <a:pt x="44" y="369"/>
                  </a:lnTo>
                  <a:lnTo>
                    <a:pt x="48" y="359"/>
                  </a:lnTo>
                  <a:lnTo>
                    <a:pt x="115" y="359"/>
                  </a:lnTo>
                  <a:lnTo>
                    <a:pt x="115" y="356"/>
                  </a:lnTo>
                  <a:lnTo>
                    <a:pt x="91" y="356"/>
                  </a:lnTo>
                  <a:lnTo>
                    <a:pt x="76" y="352"/>
                  </a:lnTo>
                  <a:lnTo>
                    <a:pt x="65" y="349"/>
                  </a:lnTo>
                  <a:lnTo>
                    <a:pt x="57" y="346"/>
                  </a:lnTo>
                  <a:lnTo>
                    <a:pt x="52" y="343"/>
                  </a:lnTo>
                  <a:lnTo>
                    <a:pt x="60" y="317"/>
                  </a:lnTo>
                  <a:lnTo>
                    <a:pt x="71" y="282"/>
                  </a:lnTo>
                  <a:lnTo>
                    <a:pt x="84" y="240"/>
                  </a:lnTo>
                  <a:lnTo>
                    <a:pt x="100" y="190"/>
                  </a:lnTo>
                  <a:lnTo>
                    <a:pt x="121" y="190"/>
                  </a:lnTo>
                  <a:lnTo>
                    <a:pt x="122" y="171"/>
                  </a:lnTo>
                  <a:lnTo>
                    <a:pt x="124" y="152"/>
                  </a:lnTo>
                  <a:lnTo>
                    <a:pt x="125" y="148"/>
                  </a:lnTo>
                  <a:lnTo>
                    <a:pt x="124" y="145"/>
                  </a:lnTo>
                  <a:lnTo>
                    <a:pt x="118" y="141"/>
                  </a:lnTo>
                  <a:lnTo>
                    <a:pt x="115" y="139"/>
                  </a:lnTo>
                  <a:lnTo>
                    <a:pt x="96" y="137"/>
                  </a:lnTo>
                  <a:close/>
                  <a:moveTo>
                    <a:pt x="121" y="190"/>
                  </a:moveTo>
                  <a:lnTo>
                    <a:pt x="100" y="190"/>
                  </a:lnTo>
                  <a:lnTo>
                    <a:pt x="100" y="198"/>
                  </a:lnTo>
                  <a:lnTo>
                    <a:pt x="100" y="209"/>
                  </a:lnTo>
                  <a:lnTo>
                    <a:pt x="98" y="252"/>
                  </a:lnTo>
                  <a:lnTo>
                    <a:pt x="98" y="267"/>
                  </a:lnTo>
                  <a:lnTo>
                    <a:pt x="97" y="285"/>
                  </a:lnTo>
                  <a:lnTo>
                    <a:pt x="96" y="293"/>
                  </a:lnTo>
                  <a:lnTo>
                    <a:pt x="95" y="304"/>
                  </a:lnTo>
                  <a:lnTo>
                    <a:pt x="94" y="315"/>
                  </a:lnTo>
                  <a:lnTo>
                    <a:pt x="94" y="324"/>
                  </a:lnTo>
                  <a:lnTo>
                    <a:pt x="92" y="333"/>
                  </a:lnTo>
                  <a:lnTo>
                    <a:pt x="91" y="344"/>
                  </a:lnTo>
                  <a:lnTo>
                    <a:pt x="90" y="349"/>
                  </a:lnTo>
                  <a:lnTo>
                    <a:pt x="90" y="352"/>
                  </a:lnTo>
                  <a:lnTo>
                    <a:pt x="91" y="356"/>
                  </a:lnTo>
                  <a:lnTo>
                    <a:pt x="115" y="356"/>
                  </a:lnTo>
                  <a:lnTo>
                    <a:pt x="115" y="349"/>
                  </a:lnTo>
                  <a:lnTo>
                    <a:pt x="117" y="333"/>
                  </a:lnTo>
                  <a:lnTo>
                    <a:pt x="118" y="311"/>
                  </a:lnTo>
                  <a:lnTo>
                    <a:pt x="119" y="285"/>
                  </a:lnTo>
                  <a:lnTo>
                    <a:pt x="120" y="221"/>
                  </a:lnTo>
                  <a:lnTo>
                    <a:pt x="121" y="194"/>
                  </a:lnTo>
                  <a:lnTo>
                    <a:pt x="121" y="190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" y="2114"/>
              <a:ext cx="109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2"/>
            <p:cNvSpPr>
              <a:spLocks/>
            </p:cNvSpPr>
            <p:nvPr/>
          </p:nvSpPr>
          <p:spPr bwMode="auto">
            <a:xfrm>
              <a:off x="7726" y="5804"/>
              <a:ext cx="453" cy="161"/>
            </a:xfrm>
            <a:custGeom>
              <a:avLst/>
              <a:gdLst>
                <a:gd name="T0" fmla="+- 0 8008 7726"/>
                <a:gd name="T1" fmla="*/ T0 w 453"/>
                <a:gd name="T2" fmla="+- 0 5873 5804"/>
                <a:gd name="T3" fmla="*/ 5873 h 161"/>
                <a:gd name="T4" fmla="+- 0 8062 7726"/>
                <a:gd name="T5" fmla="*/ T4 w 453"/>
                <a:gd name="T6" fmla="+- 0 5892 5804"/>
                <a:gd name="T7" fmla="*/ 5892 h 161"/>
                <a:gd name="T8" fmla="+- 0 8113 7726"/>
                <a:gd name="T9" fmla="*/ T8 w 453"/>
                <a:gd name="T10" fmla="+- 0 5913 5804"/>
                <a:gd name="T11" fmla="*/ 5913 h 161"/>
                <a:gd name="T12" fmla="+- 0 8138 7726"/>
                <a:gd name="T13" fmla="*/ T12 w 453"/>
                <a:gd name="T14" fmla="+- 0 5926 5804"/>
                <a:gd name="T15" fmla="*/ 5926 h 161"/>
                <a:gd name="T16" fmla="+- 0 8149 7726"/>
                <a:gd name="T17" fmla="*/ T16 w 453"/>
                <a:gd name="T18" fmla="+- 0 5937 5804"/>
                <a:gd name="T19" fmla="*/ 5937 h 161"/>
                <a:gd name="T20" fmla="+- 0 8150 7726"/>
                <a:gd name="T21" fmla="*/ T20 w 453"/>
                <a:gd name="T22" fmla="+- 0 5948 5804"/>
                <a:gd name="T23" fmla="*/ 5948 h 161"/>
                <a:gd name="T24" fmla="+- 0 8158 7726"/>
                <a:gd name="T25" fmla="*/ T24 w 453"/>
                <a:gd name="T26" fmla="+- 0 5962 5804"/>
                <a:gd name="T27" fmla="*/ 5962 h 161"/>
                <a:gd name="T28" fmla="+- 0 8166 7726"/>
                <a:gd name="T29" fmla="*/ T28 w 453"/>
                <a:gd name="T30" fmla="+- 0 5965 5804"/>
                <a:gd name="T31" fmla="*/ 5965 h 161"/>
                <a:gd name="T32" fmla="+- 0 8176 7726"/>
                <a:gd name="T33" fmla="*/ T32 w 453"/>
                <a:gd name="T34" fmla="+- 0 5959 5804"/>
                <a:gd name="T35" fmla="*/ 5959 h 161"/>
                <a:gd name="T36" fmla="+- 0 8178 7726"/>
                <a:gd name="T37" fmla="*/ T36 w 453"/>
                <a:gd name="T38" fmla="+- 0 5953 5804"/>
                <a:gd name="T39" fmla="*/ 5953 h 161"/>
                <a:gd name="T40" fmla="+- 0 8141 7726"/>
                <a:gd name="T41" fmla="*/ T40 w 453"/>
                <a:gd name="T42" fmla="+- 0 5894 5804"/>
                <a:gd name="T43" fmla="*/ 5894 h 161"/>
                <a:gd name="T44" fmla="+- 0 7784 7726"/>
                <a:gd name="T45" fmla="*/ T44 w 453"/>
                <a:gd name="T46" fmla="+- 0 5804 5804"/>
                <a:gd name="T47" fmla="*/ 5804 h 161"/>
                <a:gd name="T48" fmla="+- 0 7728 7726"/>
                <a:gd name="T49" fmla="*/ T48 w 453"/>
                <a:gd name="T50" fmla="+- 0 5835 5804"/>
                <a:gd name="T51" fmla="*/ 5835 h 161"/>
                <a:gd name="T52" fmla="+- 0 7726 7726"/>
                <a:gd name="T53" fmla="*/ T52 w 453"/>
                <a:gd name="T54" fmla="+- 0 5851 5804"/>
                <a:gd name="T55" fmla="*/ 5851 h 161"/>
                <a:gd name="T56" fmla="+- 0 7729 7726"/>
                <a:gd name="T57" fmla="*/ T56 w 453"/>
                <a:gd name="T58" fmla="+- 0 5866 5804"/>
                <a:gd name="T59" fmla="*/ 5866 h 161"/>
                <a:gd name="T60" fmla="+- 0 7737 7726"/>
                <a:gd name="T61" fmla="*/ T60 w 453"/>
                <a:gd name="T62" fmla="+- 0 5878 5804"/>
                <a:gd name="T63" fmla="*/ 5878 h 161"/>
                <a:gd name="T64" fmla="+- 0 7755 7726"/>
                <a:gd name="T65" fmla="*/ T64 w 453"/>
                <a:gd name="T66" fmla="+- 0 5889 5804"/>
                <a:gd name="T67" fmla="*/ 5889 h 161"/>
                <a:gd name="T68" fmla="+- 0 7771 7726"/>
                <a:gd name="T69" fmla="*/ T68 w 453"/>
                <a:gd name="T70" fmla="+- 0 5896 5804"/>
                <a:gd name="T71" fmla="*/ 5896 h 161"/>
                <a:gd name="T72" fmla="+- 0 7795 7726"/>
                <a:gd name="T73" fmla="*/ T72 w 453"/>
                <a:gd name="T74" fmla="+- 0 5902 5804"/>
                <a:gd name="T75" fmla="*/ 5902 h 161"/>
                <a:gd name="T76" fmla="+- 0 7819 7726"/>
                <a:gd name="T77" fmla="*/ T76 w 453"/>
                <a:gd name="T78" fmla="+- 0 5907 5804"/>
                <a:gd name="T79" fmla="*/ 5907 h 161"/>
                <a:gd name="T80" fmla="+- 0 7847 7726"/>
                <a:gd name="T81" fmla="*/ T80 w 453"/>
                <a:gd name="T82" fmla="+- 0 5913 5804"/>
                <a:gd name="T83" fmla="*/ 5913 h 161"/>
                <a:gd name="T84" fmla="+- 0 7959 7726"/>
                <a:gd name="T85" fmla="*/ T84 w 453"/>
                <a:gd name="T86" fmla="+- 0 5919 5804"/>
                <a:gd name="T87" fmla="*/ 5919 h 161"/>
                <a:gd name="T88" fmla="+- 0 7999 7726"/>
                <a:gd name="T89" fmla="*/ T88 w 453"/>
                <a:gd name="T90" fmla="+- 0 5894 5804"/>
                <a:gd name="T91" fmla="*/ 5894 h 161"/>
                <a:gd name="T92" fmla="+- 0 7920 7726"/>
                <a:gd name="T93" fmla="*/ T92 w 453"/>
                <a:gd name="T94" fmla="+- 0 5894 5804"/>
                <a:gd name="T95" fmla="*/ 5894 h 161"/>
                <a:gd name="T96" fmla="+- 0 7852 7726"/>
                <a:gd name="T97" fmla="*/ T96 w 453"/>
                <a:gd name="T98" fmla="+- 0 5885 5804"/>
                <a:gd name="T99" fmla="*/ 5885 h 161"/>
                <a:gd name="T100" fmla="+- 0 7807 7726"/>
                <a:gd name="T101" fmla="*/ T100 w 453"/>
                <a:gd name="T102" fmla="+- 0 5876 5804"/>
                <a:gd name="T103" fmla="*/ 5876 h 161"/>
                <a:gd name="T104" fmla="+- 0 7770 7726"/>
                <a:gd name="T105" fmla="*/ T104 w 453"/>
                <a:gd name="T106" fmla="+- 0 5865 5804"/>
                <a:gd name="T107" fmla="*/ 5865 h 161"/>
                <a:gd name="T108" fmla="+- 0 7752 7726"/>
                <a:gd name="T109" fmla="*/ T108 w 453"/>
                <a:gd name="T110" fmla="+- 0 5853 5804"/>
                <a:gd name="T111" fmla="*/ 5853 h 161"/>
                <a:gd name="T112" fmla="+- 0 7754 7726"/>
                <a:gd name="T113" fmla="*/ T112 w 453"/>
                <a:gd name="T114" fmla="+- 0 5837 5804"/>
                <a:gd name="T115" fmla="*/ 5837 h 161"/>
                <a:gd name="T116" fmla="+- 0 7791 7726"/>
                <a:gd name="T117" fmla="*/ T116 w 453"/>
                <a:gd name="T118" fmla="+- 0 5832 5804"/>
                <a:gd name="T119" fmla="*/ 5832 h 161"/>
                <a:gd name="T120" fmla="+- 0 7916 7726"/>
                <a:gd name="T121" fmla="*/ T120 w 453"/>
                <a:gd name="T122" fmla="+- 0 5819 5804"/>
                <a:gd name="T123" fmla="*/ 5819 h 161"/>
                <a:gd name="T124" fmla="+- 0 7784 7726"/>
                <a:gd name="T125" fmla="*/ T124 w 453"/>
                <a:gd name="T126" fmla="+- 0 5804 5804"/>
                <a:gd name="T127" fmla="*/ 5804 h 161"/>
                <a:gd name="T128" fmla="+- 0 7791 7726"/>
                <a:gd name="T129" fmla="*/ T128 w 453"/>
                <a:gd name="T130" fmla="+- 0 5832 5804"/>
                <a:gd name="T131" fmla="*/ 5832 h 161"/>
                <a:gd name="T132" fmla="+- 0 7821 7726"/>
                <a:gd name="T133" fmla="*/ T132 w 453"/>
                <a:gd name="T134" fmla="+- 0 5833 5804"/>
                <a:gd name="T135" fmla="*/ 5833 h 161"/>
                <a:gd name="T136" fmla="+- 0 7867 7726"/>
                <a:gd name="T137" fmla="*/ T136 w 453"/>
                <a:gd name="T138" fmla="+- 0 5840 5804"/>
                <a:gd name="T139" fmla="*/ 5840 h 161"/>
                <a:gd name="T140" fmla="+- 0 7899 7726"/>
                <a:gd name="T141" fmla="*/ T140 w 453"/>
                <a:gd name="T142" fmla="+- 0 5846 5804"/>
                <a:gd name="T143" fmla="*/ 5846 h 161"/>
                <a:gd name="T144" fmla="+- 0 7965 7726"/>
                <a:gd name="T145" fmla="*/ T144 w 453"/>
                <a:gd name="T146" fmla="+- 0 5862 5804"/>
                <a:gd name="T147" fmla="*/ 5862 h 161"/>
                <a:gd name="T148" fmla="+- 0 7980 7726"/>
                <a:gd name="T149" fmla="*/ T148 w 453"/>
                <a:gd name="T150" fmla="+- 0 5870 5804"/>
                <a:gd name="T151" fmla="*/ 5870 h 161"/>
                <a:gd name="T152" fmla="+- 0 7986 7726"/>
                <a:gd name="T153" fmla="*/ T152 w 453"/>
                <a:gd name="T154" fmla="+- 0 5881 5804"/>
                <a:gd name="T155" fmla="*/ 5881 h 161"/>
                <a:gd name="T156" fmla="+- 0 7953 7726"/>
                <a:gd name="T157" fmla="*/ T156 w 453"/>
                <a:gd name="T158" fmla="+- 0 5894 5804"/>
                <a:gd name="T159" fmla="*/ 5894 h 161"/>
                <a:gd name="T160" fmla="+- 0 8006 7726"/>
                <a:gd name="T161" fmla="*/ T160 w 453"/>
                <a:gd name="T162" fmla="+- 0 5883 5804"/>
                <a:gd name="T163" fmla="*/ 5883 h 161"/>
                <a:gd name="T164" fmla="+- 0 8007 7726"/>
                <a:gd name="T165" fmla="*/ T164 w 453"/>
                <a:gd name="T166" fmla="+- 0 5877 5804"/>
                <a:gd name="T167" fmla="*/ 5877 h 161"/>
                <a:gd name="T168" fmla="+- 0 8097 7726"/>
                <a:gd name="T169" fmla="*/ T168 w 453"/>
                <a:gd name="T170" fmla="+- 0 5873 5804"/>
                <a:gd name="T171" fmla="*/ 5873 h 161"/>
                <a:gd name="T172" fmla="+- 0 7996 7726"/>
                <a:gd name="T173" fmla="*/ T172 w 453"/>
                <a:gd name="T174" fmla="+- 0 5840 5804"/>
                <a:gd name="T175" fmla="*/ 5840 h 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453" h="161">
                  <a:moveTo>
                    <a:pt x="371" y="69"/>
                  </a:moveTo>
                  <a:lnTo>
                    <a:pt x="282" y="69"/>
                  </a:lnTo>
                  <a:lnTo>
                    <a:pt x="309" y="78"/>
                  </a:lnTo>
                  <a:lnTo>
                    <a:pt x="336" y="88"/>
                  </a:lnTo>
                  <a:lnTo>
                    <a:pt x="361" y="98"/>
                  </a:lnTo>
                  <a:lnTo>
                    <a:pt x="387" y="109"/>
                  </a:lnTo>
                  <a:lnTo>
                    <a:pt x="401" y="116"/>
                  </a:lnTo>
                  <a:lnTo>
                    <a:pt x="412" y="122"/>
                  </a:lnTo>
                  <a:lnTo>
                    <a:pt x="419" y="128"/>
                  </a:lnTo>
                  <a:lnTo>
                    <a:pt x="423" y="133"/>
                  </a:lnTo>
                  <a:lnTo>
                    <a:pt x="423" y="139"/>
                  </a:lnTo>
                  <a:lnTo>
                    <a:pt x="424" y="144"/>
                  </a:lnTo>
                  <a:lnTo>
                    <a:pt x="429" y="155"/>
                  </a:lnTo>
                  <a:lnTo>
                    <a:pt x="432" y="158"/>
                  </a:lnTo>
                  <a:lnTo>
                    <a:pt x="436" y="159"/>
                  </a:lnTo>
                  <a:lnTo>
                    <a:pt x="440" y="161"/>
                  </a:lnTo>
                  <a:lnTo>
                    <a:pt x="443" y="160"/>
                  </a:lnTo>
                  <a:lnTo>
                    <a:pt x="450" y="155"/>
                  </a:lnTo>
                  <a:lnTo>
                    <a:pt x="452" y="152"/>
                  </a:lnTo>
                  <a:lnTo>
                    <a:pt x="452" y="149"/>
                  </a:lnTo>
                  <a:lnTo>
                    <a:pt x="447" y="119"/>
                  </a:lnTo>
                  <a:lnTo>
                    <a:pt x="415" y="90"/>
                  </a:lnTo>
                  <a:lnTo>
                    <a:pt x="371" y="69"/>
                  </a:lnTo>
                  <a:close/>
                  <a:moveTo>
                    <a:pt x="58" y="0"/>
                  </a:moveTo>
                  <a:lnTo>
                    <a:pt x="20" y="10"/>
                  </a:lnTo>
                  <a:lnTo>
                    <a:pt x="2" y="31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3" y="62"/>
                  </a:lnTo>
                  <a:lnTo>
                    <a:pt x="8" y="70"/>
                  </a:lnTo>
                  <a:lnTo>
                    <a:pt x="11" y="74"/>
                  </a:lnTo>
                  <a:lnTo>
                    <a:pt x="16" y="78"/>
                  </a:lnTo>
                  <a:lnTo>
                    <a:pt x="29" y="85"/>
                  </a:lnTo>
                  <a:lnTo>
                    <a:pt x="35" y="88"/>
                  </a:lnTo>
                  <a:lnTo>
                    <a:pt x="45" y="92"/>
                  </a:lnTo>
                  <a:lnTo>
                    <a:pt x="55" y="94"/>
                  </a:lnTo>
                  <a:lnTo>
                    <a:pt x="69" y="98"/>
                  </a:lnTo>
                  <a:lnTo>
                    <a:pt x="81" y="101"/>
                  </a:lnTo>
                  <a:lnTo>
                    <a:pt x="93" y="103"/>
                  </a:lnTo>
                  <a:lnTo>
                    <a:pt x="106" y="106"/>
                  </a:lnTo>
                  <a:lnTo>
                    <a:pt x="121" y="109"/>
                  </a:lnTo>
                  <a:lnTo>
                    <a:pt x="185" y="117"/>
                  </a:lnTo>
                  <a:lnTo>
                    <a:pt x="233" y="115"/>
                  </a:lnTo>
                  <a:lnTo>
                    <a:pt x="265" y="102"/>
                  </a:lnTo>
                  <a:lnTo>
                    <a:pt x="273" y="90"/>
                  </a:lnTo>
                  <a:lnTo>
                    <a:pt x="227" y="90"/>
                  </a:lnTo>
                  <a:lnTo>
                    <a:pt x="194" y="90"/>
                  </a:lnTo>
                  <a:lnTo>
                    <a:pt x="150" y="85"/>
                  </a:lnTo>
                  <a:lnTo>
                    <a:pt x="126" y="81"/>
                  </a:lnTo>
                  <a:lnTo>
                    <a:pt x="103" y="76"/>
                  </a:lnTo>
                  <a:lnTo>
                    <a:pt x="81" y="72"/>
                  </a:lnTo>
                  <a:lnTo>
                    <a:pt x="61" y="67"/>
                  </a:lnTo>
                  <a:lnTo>
                    <a:pt x="44" y="61"/>
                  </a:lnTo>
                  <a:lnTo>
                    <a:pt x="32" y="55"/>
                  </a:lnTo>
                  <a:lnTo>
                    <a:pt x="26" y="49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8" y="29"/>
                  </a:lnTo>
                  <a:lnTo>
                    <a:pt x="65" y="28"/>
                  </a:lnTo>
                  <a:lnTo>
                    <a:pt x="237" y="28"/>
                  </a:lnTo>
                  <a:lnTo>
                    <a:pt x="190" y="15"/>
                  </a:lnTo>
                  <a:lnTo>
                    <a:pt x="114" y="2"/>
                  </a:lnTo>
                  <a:lnTo>
                    <a:pt x="58" y="0"/>
                  </a:lnTo>
                  <a:close/>
                  <a:moveTo>
                    <a:pt x="237" y="28"/>
                  </a:moveTo>
                  <a:lnTo>
                    <a:pt x="65" y="28"/>
                  </a:lnTo>
                  <a:lnTo>
                    <a:pt x="75" y="28"/>
                  </a:lnTo>
                  <a:lnTo>
                    <a:pt x="95" y="29"/>
                  </a:lnTo>
                  <a:lnTo>
                    <a:pt x="106" y="30"/>
                  </a:lnTo>
                  <a:lnTo>
                    <a:pt x="141" y="36"/>
                  </a:lnTo>
                  <a:lnTo>
                    <a:pt x="162" y="40"/>
                  </a:lnTo>
                  <a:lnTo>
                    <a:pt x="173" y="42"/>
                  </a:lnTo>
                  <a:lnTo>
                    <a:pt x="218" y="53"/>
                  </a:lnTo>
                  <a:lnTo>
                    <a:pt x="239" y="58"/>
                  </a:lnTo>
                  <a:lnTo>
                    <a:pt x="245" y="60"/>
                  </a:lnTo>
                  <a:lnTo>
                    <a:pt x="254" y="66"/>
                  </a:lnTo>
                  <a:lnTo>
                    <a:pt x="257" y="71"/>
                  </a:lnTo>
                  <a:lnTo>
                    <a:pt x="260" y="77"/>
                  </a:lnTo>
                  <a:lnTo>
                    <a:pt x="249" y="86"/>
                  </a:lnTo>
                  <a:lnTo>
                    <a:pt x="227" y="90"/>
                  </a:lnTo>
                  <a:lnTo>
                    <a:pt x="273" y="90"/>
                  </a:lnTo>
                  <a:lnTo>
                    <a:pt x="280" y="79"/>
                  </a:lnTo>
                  <a:lnTo>
                    <a:pt x="281" y="76"/>
                  </a:lnTo>
                  <a:lnTo>
                    <a:pt x="281" y="73"/>
                  </a:lnTo>
                  <a:lnTo>
                    <a:pt x="282" y="69"/>
                  </a:lnTo>
                  <a:lnTo>
                    <a:pt x="371" y="69"/>
                  </a:lnTo>
                  <a:lnTo>
                    <a:pt x="356" y="62"/>
                  </a:lnTo>
                  <a:lnTo>
                    <a:pt x="270" y="36"/>
                  </a:lnTo>
                  <a:lnTo>
                    <a:pt x="237" y="28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AutoShape 13"/>
            <p:cNvSpPr>
              <a:spLocks/>
            </p:cNvSpPr>
            <p:nvPr/>
          </p:nvSpPr>
          <p:spPr bwMode="auto">
            <a:xfrm>
              <a:off x="7652" y="5974"/>
              <a:ext cx="436" cy="255"/>
            </a:xfrm>
            <a:custGeom>
              <a:avLst/>
              <a:gdLst>
                <a:gd name="T0" fmla="+- 0 8003 7652"/>
                <a:gd name="T1" fmla="*/ T0 w 436"/>
                <a:gd name="T2" fmla="+- 0 6115 5974"/>
                <a:gd name="T3" fmla="*/ 6115 h 255"/>
                <a:gd name="T4" fmla="+- 0 7974 7652"/>
                <a:gd name="T5" fmla="*/ T4 w 436"/>
                <a:gd name="T6" fmla="+- 0 6144 5974"/>
                <a:gd name="T7" fmla="*/ 6144 h 255"/>
                <a:gd name="T8" fmla="+- 0 7971 7652"/>
                <a:gd name="T9" fmla="*/ T8 w 436"/>
                <a:gd name="T10" fmla="+- 0 6182 5974"/>
                <a:gd name="T11" fmla="*/ 6182 h 255"/>
                <a:gd name="T12" fmla="+- 0 7983 7652"/>
                <a:gd name="T13" fmla="*/ T12 w 436"/>
                <a:gd name="T14" fmla="+- 0 6204 5974"/>
                <a:gd name="T15" fmla="*/ 6204 h 255"/>
                <a:gd name="T16" fmla="+- 0 7997 7652"/>
                <a:gd name="T17" fmla="*/ T16 w 436"/>
                <a:gd name="T18" fmla="+- 0 6217 5974"/>
                <a:gd name="T19" fmla="*/ 6217 h 255"/>
                <a:gd name="T20" fmla="+- 0 8020 7652"/>
                <a:gd name="T21" fmla="*/ T20 w 436"/>
                <a:gd name="T22" fmla="+- 0 6228 5974"/>
                <a:gd name="T23" fmla="*/ 6228 h 255"/>
                <a:gd name="T24" fmla="+- 0 8036 7652"/>
                <a:gd name="T25" fmla="*/ T24 w 436"/>
                <a:gd name="T26" fmla="+- 0 6228 5974"/>
                <a:gd name="T27" fmla="*/ 6228 h 255"/>
                <a:gd name="T28" fmla="+- 0 8047 7652"/>
                <a:gd name="T29" fmla="*/ T28 w 436"/>
                <a:gd name="T30" fmla="+- 0 6226 5974"/>
                <a:gd name="T31" fmla="*/ 6226 h 255"/>
                <a:gd name="T32" fmla="+- 0 8063 7652"/>
                <a:gd name="T33" fmla="*/ T32 w 436"/>
                <a:gd name="T34" fmla="+- 0 6216 5974"/>
                <a:gd name="T35" fmla="*/ 6216 h 255"/>
                <a:gd name="T36" fmla="+- 0 8024 7652"/>
                <a:gd name="T37" fmla="*/ T36 w 436"/>
                <a:gd name="T38" fmla="+- 0 6214 5974"/>
                <a:gd name="T39" fmla="*/ 6214 h 255"/>
                <a:gd name="T40" fmla="+- 0 8008 7652"/>
                <a:gd name="T41" fmla="*/ T40 w 436"/>
                <a:gd name="T42" fmla="+- 0 6207 5974"/>
                <a:gd name="T43" fmla="*/ 6207 h 255"/>
                <a:gd name="T44" fmla="+- 0 7994 7652"/>
                <a:gd name="T45" fmla="*/ T44 w 436"/>
                <a:gd name="T46" fmla="+- 0 6194 5974"/>
                <a:gd name="T47" fmla="*/ 6194 h 255"/>
                <a:gd name="T48" fmla="+- 0 7987 7652"/>
                <a:gd name="T49" fmla="*/ T48 w 436"/>
                <a:gd name="T50" fmla="+- 0 6179 5974"/>
                <a:gd name="T51" fmla="*/ 6179 h 255"/>
                <a:gd name="T52" fmla="+- 0 7988 7652"/>
                <a:gd name="T53" fmla="*/ T52 w 436"/>
                <a:gd name="T54" fmla="+- 0 6157 5974"/>
                <a:gd name="T55" fmla="*/ 6157 h 255"/>
                <a:gd name="T56" fmla="+- 0 7999 7652"/>
                <a:gd name="T57" fmla="*/ T56 w 436"/>
                <a:gd name="T58" fmla="+- 0 6136 5974"/>
                <a:gd name="T59" fmla="*/ 6136 h 255"/>
                <a:gd name="T60" fmla="+- 0 8070 7652"/>
                <a:gd name="T61" fmla="*/ T60 w 436"/>
                <a:gd name="T62" fmla="+- 0 6126 5974"/>
                <a:gd name="T63" fmla="*/ 6126 h 255"/>
                <a:gd name="T64" fmla="+- 0 8029 7652"/>
                <a:gd name="T65" fmla="*/ T64 w 436"/>
                <a:gd name="T66" fmla="+- 0 6112 5974"/>
                <a:gd name="T67" fmla="*/ 6112 h 255"/>
                <a:gd name="T68" fmla="+- 0 8045 7652"/>
                <a:gd name="T69" fmla="*/ T68 w 436"/>
                <a:gd name="T70" fmla="+- 0 6133 5974"/>
                <a:gd name="T71" fmla="*/ 6133 h 255"/>
                <a:gd name="T72" fmla="+- 0 8069 7652"/>
                <a:gd name="T73" fmla="*/ T72 w 436"/>
                <a:gd name="T74" fmla="+- 0 6156 5974"/>
                <a:gd name="T75" fmla="*/ 6156 h 255"/>
                <a:gd name="T76" fmla="+- 0 8071 7652"/>
                <a:gd name="T77" fmla="*/ T76 w 436"/>
                <a:gd name="T78" fmla="+- 0 6174 5974"/>
                <a:gd name="T79" fmla="*/ 6174 h 255"/>
                <a:gd name="T80" fmla="+- 0 8056 7652"/>
                <a:gd name="T81" fmla="*/ T80 w 436"/>
                <a:gd name="T82" fmla="+- 0 6202 5974"/>
                <a:gd name="T83" fmla="*/ 6202 h 255"/>
                <a:gd name="T84" fmla="+- 0 8046 7652"/>
                <a:gd name="T85" fmla="*/ T84 w 436"/>
                <a:gd name="T86" fmla="+- 0 6210 5974"/>
                <a:gd name="T87" fmla="*/ 6210 h 255"/>
                <a:gd name="T88" fmla="+- 0 8030 7652"/>
                <a:gd name="T89" fmla="*/ T88 w 436"/>
                <a:gd name="T90" fmla="+- 0 6214 5974"/>
                <a:gd name="T91" fmla="*/ 6214 h 255"/>
                <a:gd name="T92" fmla="+- 0 8079 7652"/>
                <a:gd name="T93" fmla="*/ T92 w 436"/>
                <a:gd name="T94" fmla="+- 0 6196 5974"/>
                <a:gd name="T95" fmla="*/ 6196 h 255"/>
                <a:gd name="T96" fmla="+- 0 8087 7652"/>
                <a:gd name="T97" fmla="*/ T96 w 436"/>
                <a:gd name="T98" fmla="+- 0 6163 5974"/>
                <a:gd name="T99" fmla="*/ 6163 h 255"/>
                <a:gd name="T100" fmla="+- 0 8082 7652"/>
                <a:gd name="T101" fmla="*/ T100 w 436"/>
                <a:gd name="T102" fmla="+- 0 6143 5974"/>
                <a:gd name="T103" fmla="*/ 6143 h 255"/>
                <a:gd name="T104" fmla="+- 0 7667 7652"/>
                <a:gd name="T105" fmla="*/ T104 w 436"/>
                <a:gd name="T106" fmla="+- 0 6058 5974"/>
                <a:gd name="T107" fmla="*/ 6058 h 255"/>
                <a:gd name="T108" fmla="+- 0 7654 7652"/>
                <a:gd name="T109" fmla="*/ T108 w 436"/>
                <a:gd name="T110" fmla="+- 0 6068 5974"/>
                <a:gd name="T111" fmla="*/ 6068 h 255"/>
                <a:gd name="T112" fmla="+- 0 7655 7652"/>
                <a:gd name="T113" fmla="*/ T112 w 436"/>
                <a:gd name="T114" fmla="+- 0 6083 5974"/>
                <a:gd name="T115" fmla="*/ 6083 h 255"/>
                <a:gd name="T116" fmla="+- 0 7666 7652"/>
                <a:gd name="T117" fmla="*/ T116 w 436"/>
                <a:gd name="T118" fmla="+- 0 6087 5974"/>
                <a:gd name="T119" fmla="*/ 6087 h 255"/>
                <a:gd name="T120" fmla="+- 0 7713 7652"/>
                <a:gd name="T121" fmla="*/ T120 w 436"/>
                <a:gd name="T122" fmla="+- 0 6094 5974"/>
                <a:gd name="T123" fmla="*/ 6094 h 255"/>
                <a:gd name="T124" fmla="+- 0 7760 7652"/>
                <a:gd name="T125" fmla="*/ T124 w 436"/>
                <a:gd name="T126" fmla="+- 0 6106 5974"/>
                <a:gd name="T127" fmla="*/ 6106 h 255"/>
                <a:gd name="T128" fmla="+- 0 7868 7652"/>
                <a:gd name="T129" fmla="*/ T128 w 436"/>
                <a:gd name="T130" fmla="+- 0 6131 5974"/>
                <a:gd name="T131" fmla="*/ 6131 h 255"/>
                <a:gd name="T132" fmla="+- 0 7936 7652"/>
                <a:gd name="T133" fmla="*/ T132 w 436"/>
                <a:gd name="T134" fmla="+- 0 6150 5974"/>
                <a:gd name="T135" fmla="*/ 6150 h 255"/>
                <a:gd name="T136" fmla="+- 0 7948 7652"/>
                <a:gd name="T137" fmla="*/ T136 w 436"/>
                <a:gd name="T138" fmla="+- 0 6146 5974"/>
                <a:gd name="T139" fmla="*/ 6146 h 255"/>
                <a:gd name="T140" fmla="+- 0 7952 7652"/>
                <a:gd name="T141" fmla="*/ T140 w 436"/>
                <a:gd name="T142" fmla="+- 0 6120 5974"/>
                <a:gd name="T143" fmla="*/ 6120 h 255"/>
                <a:gd name="T144" fmla="+- 0 7829 7652"/>
                <a:gd name="T145" fmla="*/ T144 w 436"/>
                <a:gd name="T146" fmla="+- 0 6100 5974"/>
                <a:gd name="T147" fmla="*/ 6100 h 255"/>
                <a:gd name="T148" fmla="+- 0 7782 7652"/>
                <a:gd name="T149" fmla="*/ T148 w 436"/>
                <a:gd name="T150" fmla="+- 0 6087 5974"/>
                <a:gd name="T151" fmla="*/ 6087 h 255"/>
                <a:gd name="T152" fmla="+- 0 7755 7652"/>
                <a:gd name="T153" fmla="*/ T152 w 436"/>
                <a:gd name="T154" fmla="+- 0 6078 5974"/>
                <a:gd name="T155" fmla="*/ 6078 h 255"/>
                <a:gd name="T156" fmla="+- 0 7744 7652"/>
                <a:gd name="T157" fmla="*/ T156 w 436"/>
                <a:gd name="T158" fmla="+- 0 6073 5974"/>
                <a:gd name="T159" fmla="*/ 6073 h 255"/>
                <a:gd name="T160" fmla="+- 0 7695 7652"/>
                <a:gd name="T161" fmla="*/ T160 w 436"/>
                <a:gd name="T162" fmla="+- 0 6067 5974"/>
                <a:gd name="T163" fmla="*/ 6067 h 255"/>
                <a:gd name="T164" fmla="+- 0 7667 7652"/>
                <a:gd name="T165" fmla="*/ T164 w 436"/>
                <a:gd name="T166" fmla="+- 0 6058 5974"/>
                <a:gd name="T167" fmla="*/ 6058 h 255"/>
                <a:gd name="T168" fmla="+- 0 7787 7652"/>
                <a:gd name="T169" fmla="*/ T168 w 436"/>
                <a:gd name="T170" fmla="+- 0 6053 5974"/>
                <a:gd name="T171" fmla="*/ 6053 h 255"/>
                <a:gd name="T172" fmla="+- 0 7903 7652"/>
                <a:gd name="T173" fmla="*/ T172 w 436"/>
                <a:gd name="T174" fmla="+- 0 6118 5974"/>
                <a:gd name="T175" fmla="*/ 6118 h 255"/>
                <a:gd name="T176" fmla="+- 0 7934 7652"/>
                <a:gd name="T177" fmla="*/ T176 w 436"/>
                <a:gd name="T178" fmla="+- 0 6109 5974"/>
                <a:gd name="T179" fmla="*/ 6109 h 255"/>
                <a:gd name="T180" fmla="+- 0 7905 7652"/>
                <a:gd name="T181" fmla="*/ T180 w 436"/>
                <a:gd name="T182" fmla="+- 0 6097 5974"/>
                <a:gd name="T183" fmla="*/ 6097 h 255"/>
                <a:gd name="T184" fmla="+- 0 7804 7652"/>
                <a:gd name="T185" fmla="*/ T184 w 436"/>
                <a:gd name="T186" fmla="+- 0 6041 5974"/>
                <a:gd name="T187" fmla="*/ 6041 h 255"/>
                <a:gd name="T188" fmla="+- 0 7689 7652"/>
                <a:gd name="T189" fmla="*/ T188 w 436"/>
                <a:gd name="T190" fmla="+- 0 5979 5974"/>
                <a:gd name="T191" fmla="*/ 5979 h 255"/>
                <a:gd name="T192" fmla="+- 0 7687 7652"/>
                <a:gd name="T193" fmla="*/ T192 w 436"/>
                <a:gd name="T194" fmla="+- 0 5998 5974"/>
                <a:gd name="T195" fmla="*/ 5998 h 255"/>
                <a:gd name="T196" fmla="+- 0 7709 7652"/>
                <a:gd name="T197" fmla="*/ T196 w 436"/>
                <a:gd name="T198" fmla="+- 0 6011 5974"/>
                <a:gd name="T199" fmla="*/ 6011 h 255"/>
                <a:gd name="T200" fmla="+- 0 7748 7652"/>
                <a:gd name="T201" fmla="*/ T200 w 436"/>
                <a:gd name="T202" fmla="+- 0 6033 5974"/>
                <a:gd name="T203" fmla="*/ 6033 h 255"/>
                <a:gd name="T204" fmla="+- 0 7749 7652"/>
                <a:gd name="T205" fmla="*/ T204 w 436"/>
                <a:gd name="T206" fmla="+- 0 6062 5974"/>
                <a:gd name="T207" fmla="*/ 6062 h 255"/>
                <a:gd name="T208" fmla="+- 0 7763 7652"/>
                <a:gd name="T209" fmla="*/ T208 w 436"/>
                <a:gd name="T210" fmla="+- 0 6041 5974"/>
                <a:gd name="T211" fmla="*/ 6041 h 255"/>
                <a:gd name="T212" fmla="+- 0 7705 7652"/>
                <a:gd name="T213" fmla="*/ T212 w 436"/>
                <a:gd name="T214" fmla="+- 0 5978 5974"/>
                <a:gd name="T215" fmla="*/ 5978 h 2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436" h="255">
                  <a:moveTo>
                    <a:pt x="377" y="138"/>
                  </a:moveTo>
                  <a:lnTo>
                    <a:pt x="366" y="138"/>
                  </a:lnTo>
                  <a:lnTo>
                    <a:pt x="351" y="141"/>
                  </a:lnTo>
                  <a:lnTo>
                    <a:pt x="339" y="147"/>
                  </a:lnTo>
                  <a:lnTo>
                    <a:pt x="329" y="157"/>
                  </a:lnTo>
                  <a:lnTo>
                    <a:pt x="322" y="170"/>
                  </a:lnTo>
                  <a:lnTo>
                    <a:pt x="319" y="184"/>
                  </a:lnTo>
                  <a:lnTo>
                    <a:pt x="318" y="196"/>
                  </a:lnTo>
                  <a:lnTo>
                    <a:pt x="319" y="208"/>
                  </a:lnTo>
                  <a:lnTo>
                    <a:pt x="323" y="219"/>
                  </a:lnTo>
                  <a:lnTo>
                    <a:pt x="327" y="225"/>
                  </a:lnTo>
                  <a:lnTo>
                    <a:pt x="331" y="230"/>
                  </a:lnTo>
                  <a:lnTo>
                    <a:pt x="335" y="235"/>
                  </a:lnTo>
                  <a:lnTo>
                    <a:pt x="340" y="240"/>
                  </a:lnTo>
                  <a:lnTo>
                    <a:pt x="345" y="243"/>
                  </a:lnTo>
                  <a:lnTo>
                    <a:pt x="353" y="249"/>
                  </a:lnTo>
                  <a:lnTo>
                    <a:pt x="358" y="251"/>
                  </a:lnTo>
                  <a:lnTo>
                    <a:pt x="368" y="254"/>
                  </a:lnTo>
                  <a:lnTo>
                    <a:pt x="374" y="255"/>
                  </a:lnTo>
                  <a:lnTo>
                    <a:pt x="380" y="255"/>
                  </a:lnTo>
                  <a:lnTo>
                    <a:pt x="384" y="254"/>
                  </a:lnTo>
                  <a:lnTo>
                    <a:pt x="388" y="254"/>
                  </a:lnTo>
                  <a:lnTo>
                    <a:pt x="391" y="253"/>
                  </a:lnTo>
                  <a:lnTo>
                    <a:pt x="395" y="252"/>
                  </a:lnTo>
                  <a:lnTo>
                    <a:pt x="399" y="251"/>
                  </a:lnTo>
                  <a:lnTo>
                    <a:pt x="406" y="246"/>
                  </a:lnTo>
                  <a:lnTo>
                    <a:pt x="411" y="242"/>
                  </a:lnTo>
                  <a:lnTo>
                    <a:pt x="413" y="240"/>
                  </a:lnTo>
                  <a:lnTo>
                    <a:pt x="378" y="240"/>
                  </a:lnTo>
                  <a:lnTo>
                    <a:pt x="372" y="240"/>
                  </a:lnTo>
                  <a:lnTo>
                    <a:pt x="368" y="239"/>
                  </a:lnTo>
                  <a:lnTo>
                    <a:pt x="361" y="236"/>
                  </a:lnTo>
                  <a:lnTo>
                    <a:pt x="356" y="233"/>
                  </a:lnTo>
                  <a:lnTo>
                    <a:pt x="347" y="226"/>
                  </a:lnTo>
                  <a:lnTo>
                    <a:pt x="344" y="223"/>
                  </a:lnTo>
                  <a:lnTo>
                    <a:pt x="342" y="220"/>
                  </a:lnTo>
                  <a:lnTo>
                    <a:pt x="339" y="217"/>
                  </a:lnTo>
                  <a:lnTo>
                    <a:pt x="338" y="213"/>
                  </a:lnTo>
                  <a:lnTo>
                    <a:pt x="335" y="205"/>
                  </a:lnTo>
                  <a:lnTo>
                    <a:pt x="334" y="200"/>
                  </a:lnTo>
                  <a:lnTo>
                    <a:pt x="334" y="189"/>
                  </a:lnTo>
                  <a:lnTo>
                    <a:pt x="336" y="183"/>
                  </a:lnTo>
                  <a:lnTo>
                    <a:pt x="338" y="175"/>
                  </a:lnTo>
                  <a:lnTo>
                    <a:pt x="341" y="168"/>
                  </a:lnTo>
                  <a:lnTo>
                    <a:pt x="347" y="162"/>
                  </a:lnTo>
                  <a:lnTo>
                    <a:pt x="366" y="153"/>
                  </a:lnTo>
                  <a:lnTo>
                    <a:pt x="374" y="152"/>
                  </a:lnTo>
                  <a:lnTo>
                    <a:pt x="418" y="152"/>
                  </a:lnTo>
                  <a:lnTo>
                    <a:pt x="415" y="149"/>
                  </a:lnTo>
                  <a:lnTo>
                    <a:pt x="389" y="140"/>
                  </a:lnTo>
                  <a:lnTo>
                    <a:pt x="377" y="138"/>
                  </a:lnTo>
                  <a:close/>
                  <a:moveTo>
                    <a:pt x="418" y="152"/>
                  </a:moveTo>
                  <a:lnTo>
                    <a:pt x="374" y="152"/>
                  </a:lnTo>
                  <a:lnTo>
                    <a:pt x="393" y="159"/>
                  </a:lnTo>
                  <a:lnTo>
                    <a:pt x="403" y="165"/>
                  </a:lnTo>
                  <a:lnTo>
                    <a:pt x="415" y="177"/>
                  </a:lnTo>
                  <a:lnTo>
                    <a:pt x="417" y="182"/>
                  </a:lnTo>
                  <a:lnTo>
                    <a:pt x="419" y="189"/>
                  </a:lnTo>
                  <a:lnTo>
                    <a:pt x="420" y="194"/>
                  </a:lnTo>
                  <a:lnTo>
                    <a:pt x="419" y="200"/>
                  </a:lnTo>
                  <a:lnTo>
                    <a:pt x="414" y="213"/>
                  </a:lnTo>
                  <a:lnTo>
                    <a:pt x="411" y="219"/>
                  </a:lnTo>
                  <a:lnTo>
                    <a:pt x="404" y="228"/>
                  </a:lnTo>
                  <a:lnTo>
                    <a:pt x="401" y="232"/>
                  </a:lnTo>
                  <a:lnTo>
                    <a:pt x="397" y="234"/>
                  </a:lnTo>
                  <a:lnTo>
                    <a:pt x="394" y="236"/>
                  </a:lnTo>
                  <a:lnTo>
                    <a:pt x="390" y="238"/>
                  </a:lnTo>
                  <a:lnTo>
                    <a:pt x="382" y="240"/>
                  </a:lnTo>
                  <a:lnTo>
                    <a:pt x="378" y="240"/>
                  </a:lnTo>
                  <a:lnTo>
                    <a:pt x="413" y="240"/>
                  </a:lnTo>
                  <a:lnTo>
                    <a:pt x="422" y="232"/>
                  </a:lnTo>
                  <a:lnTo>
                    <a:pt x="427" y="222"/>
                  </a:lnTo>
                  <a:lnTo>
                    <a:pt x="432" y="209"/>
                  </a:lnTo>
                  <a:lnTo>
                    <a:pt x="435" y="198"/>
                  </a:lnTo>
                  <a:lnTo>
                    <a:pt x="435" y="189"/>
                  </a:lnTo>
                  <a:lnTo>
                    <a:pt x="435" y="188"/>
                  </a:lnTo>
                  <a:lnTo>
                    <a:pt x="434" y="179"/>
                  </a:lnTo>
                  <a:lnTo>
                    <a:pt x="430" y="169"/>
                  </a:lnTo>
                  <a:lnTo>
                    <a:pt x="424" y="157"/>
                  </a:lnTo>
                  <a:lnTo>
                    <a:pt x="418" y="152"/>
                  </a:lnTo>
                  <a:close/>
                  <a:moveTo>
                    <a:pt x="15" y="84"/>
                  </a:moveTo>
                  <a:lnTo>
                    <a:pt x="11" y="85"/>
                  </a:lnTo>
                  <a:lnTo>
                    <a:pt x="5" y="90"/>
                  </a:lnTo>
                  <a:lnTo>
                    <a:pt x="2" y="94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3" y="109"/>
                  </a:lnTo>
                  <a:lnTo>
                    <a:pt x="9" y="111"/>
                  </a:lnTo>
                  <a:lnTo>
                    <a:pt x="10" y="111"/>
                  </a:lnTo>
                  <a:lnTo>
                    <a:pt x="14" y="113"/>
                  </a:lnTo>
                  <a:lnTo>
                    <a:pt x="23" y="115"/>
                  </a:lnTo>
                  <a:lnTo>
                    <a:pt x="52" y="119"/>
                  </a:lnTo>
                  <a:lnTo>
                    <a:pt x="61" y="120"/>
                  </a:lnTo>
                  <a:lnTo>
                    <a:pt x="64" y="122"/>
                  </a:lnTo>
                  <a:lnTo>
                    <a:pt x="91" y="126"/>
                  </a:lnTo>
                  <a:lnTo>
                    <a:pt x="108" y="132"/>
                  </a:lnTo>
                  <a:lnTo>
                    <a:pt x="129" y="137"/>
                  </a:lnTo>
                  <a:lnTo>
                    <a:pt x="155" y="143"/>
                  </a:lnTo>
                  <a:lnTo>
                    <a:pt x="216" y="157"/>
                  </a:lnTo>
                  <a:lnTo>
                    <a:pt x="243" y="164"/>
                  </a:lnTo>
                  <a:lnTo>
                    <a:pt x="265" y="170"/>
                  </a:lnTo>
                  <a:lnTo>
                    <a:pt x="284" y="176"/>
                  </a:lnTo>
                  <a:lnTo>
                    <a:pt x="287" y="177"/>
                  </a:lnTo>
                  <a:lnTo>
                    <a:pt x="290" y="176"/>
                  </a:lnTo>
                  <a:lnTo>
                    <a:pt x="296" y="172"/>
                  </a:lnTo>
                  <a:lnTo>
                    <a:pt x="298" y="169"/>
                  </a:lnTo>
                  <a:lnTo>
                    <a:pt x="304" y="151"/>
                  </a:lnTo>
                  <a:lnTo>
                    <a:pt x="300" y="146"/>
                  </a:lnTo>
                  <a:lnTo>
                    <a:pt x="297" y="144"/>
                  </a:lnTo>
                  <a:lnTo>
                    <a:pt x="251" y="144"/>
                  </a:lnTo>
                  <a:lnTo>
                    <a:pt x="177" y="126"/>
                  </a:lnTo>
                  <a:lnTo>
                    <a:pt x="151" y="120"/>
                  </a:lnTo>
                  <a:lnTo>
                    <a:pt x="140" y="116"/>
                  </a:lnTo>
                  <a:lnTo>
                    <a:pt x="130" y="113"/>
                  </a:lnTo>
                  <a:lnTo>
                    <a:pt x="121" y="111"/>
                  </a:lnTo>
                  <a:lnTo>
                    <a:pt x="113" y="108"/>
                  </a:lnTo>
                  <a:lnTo>
                    <a:pt x="103" y="104"/>
                  </a:lnTo>
                  <a:lnTo>
                    <a:pt x="95" y="102"/>
                  </a:lnTo>
                  <a:lnTo>
                    <a:pt x="91" y="101"/>
                  </a:lnTo>
                  <a:lnTo>
                    <a:pt x="92" y="99"/>
                  </a:lnTo>
                  <a:lnTo>
                    <a:pt x="75" y="99"/>
                  </a:lnTo>
                  <a:lnTo>
                    <a:pt x="58" y="96"/>
                  </a:lnTo>
                  <a:lnTo>
                    <a:pt x="43" y="93"/>
                  </a:lnTo>
                  <a:lnTo>
                    <a:pt x="31" y="90"/>
                  </a:lnTo>
                  <a:lnTo>
                    <a:pt x="21" y="86"/>
                  </a:lnTo>
                  <a:lnTo>
                    <a:pt x="15" y="84"/>
                  </a:lnTo>
                  <a:close/>
                  <a:moveTo>
                    <a:pt x="152" y="67"/>
                  </a:moveTo>
                  <a:lnTo>
                    <a:pt x="111" y="67"/>
                  </a:lnTo>
                  <a:lnTo>
                    <a:pt x="135" y="79"/>
                  </a:lnTo>
                  <a:lnTo>
                    <a:pt x="167" y="97"/>
                  </a:lnTo>
                  <a:lnTo>
                    <a:pt x="212" y="122"/>
                  </a:lnTo>
                  <a:lnTo>
                    <a:pt x="251" y="144"/>
                  </a:lnTo>
                  <a:lnTo>
                    <a:pt x="297" y="144"/>
                  </a:lnTo>
                  <a:lnTo>
                    <a:pt x="292" y="141"/>
                  </a:lnTo>
                  <a:lnTo>
                    <a:pt x="282" y="135"/>
                  </a:lnTo>
                  <a:lnTo>
                    <a:pt x="268" y="129"/>
                  </a:lnTo>
                  <a:lnTo>
                    <a:pt x="259" y="125"/>
                  </a:lnTo>
                  <a:lnTo>
                    <a:pt x="253" y="123"/>
                  </a:lnTo>
                  <a:lnTo>
                    <a:pt x="251" y="122"/>
                  </a:lnTo>
                  <a:lnTo>
                    <a:pt x="202" y="95"/>
                  </a:lnTo>
                  <a:lnTo>
                    <a:pt x="152" y="67"/>
                  </a:lnTo>
                  <a:close/>
                  <a:moveTo>
                    <a:pt x="47" y="0"/>
                  </a:moveTo>
                  <a:lnTo>
                    <a:pt x="43" y="1"/>
                  </a:lnTo>
                  <a:lnTo>
                    <a:pt x="37" y="5"/>
                  </a:lnTo>
                  <a:lnTo>
                    <a:pt x="35" y="7"/>
                  </a:lnTo>
                  <a:lnTo>
                    <a:pt x="31" y="17"/>
                  </a:lnTo>
                  <a:lnTo>
                    <a:pt x="35" y="24"/>
                  </a:lnTo>
                  <a:lnTo>
                    <a:pt x="45" y="30"/>
                  </a:lnTo>
                  <a:lnTo>
                    <a:pt x="49" y="33"/>
                  </a:lnTo>
                  <a:lnTo>
                    <a:pt x="57" y="37"/>
                  </a:lnTo>
                  <a:lnTo>
                    <a:pt x="78" y="48"/>
                  </a:lnTo>
                  <a:lnTo>
                    <a:pt x="87" y="53"/>
                  </a:lnTo>
                  <a:lnTo>
                    <a:pt x="96" y="59"/>
                  </a:lnTo>
                  <a:lnTo>
                    <a:pt x="75" y="99"/>
                  </a:lnTo>
                  <a:lnTo>
                    <a:pt x="92" y="99"/>
                  </a:lnTo>
                  <a:lnTo>
                    <a:pt x="97" y="88"/>
                  </a:lnTo>
                  <a:lnTo>
                    <a:pt x="102" y="78"/>
                  </a:lnTo>
                  <a:lnTo>
                    <a:pt x="107" y="71"/>
                  </a:lnTo>
                  <a:lnTo>
                    <a:pt x="111" y="67"/>
                  </a:lnTo>
                  <a:lnTo>
                    <a:pt x="152" y="67"/>
                  </a:lnTo>
                  <a:lnTo>
                    <a:pt x="103" y="36"/>
                  </a:lnTo>
                  <a:lnTo>
                    <a:pt x="53" y="4"/>
                  </a:lnTo>
                  <a:lnTo>
                    <a:pt x="50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" y="6106"/>
              <a:ext cx="31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15"/>
            <p:cNvSpPr>
              <a:spLocks/>
            </p:cNvSpPr>
            <p:nvPr/>
          </p:nvSpPr>
          <p:spPr bwMode="auto">
            <a:xfrm>
              <a:off x="2331" y="6971"/>
              <a:ext cx="356" cy="401"/>
            </a:xfrm>
            <a:custGeom>
              <a:avLst/>
              <a:gdLst>
                <a:gd name="T0" fmla="+- 0 2615 2332"/>
                <a:gd name="T1" fmla="*/ T0 w 356"/>
                <a:gd name="T2" fmla="+- 0 7002 6971"/>
                <a:gd name="T3" fmla="*/ 7002 h 401"/>
                <a:gd name="T4" fmla="+- 0 2624 2332"/>
                <a:gd name="T5" fmla="*/ T4 w 356"/>
                <a:gd name="T6" fmla="+- 0 7011 6971"/>
                <a:gd name="T7" fmla="*/ 7011 h 401"/>
                <a:gd name="T8" fmla="+- 0 2628 2332"/>
                <a:gd name="T9" fmla="*/ T8 w 356"/>
                <a:gd name="T10" fmla="+- 0 7019 6971"/>
                <a:gd name="T11" fmla="*/ 7019 h 401"/>
                <a:gd name="T12" fmla="+- 0 2586 2332"/>
                <a:gd name="T13" fmla="*/ T12 w 356"/>
                <a:gd name="T14" fmla="+- 0 7060 6971"/>
                <a:gd name="T15" fmla="*/ 7060 h 401"/>
                <a:gd name="T16" fmla="+- 0 2499 2332"/>
                <a:gd name="T17" fmla="*/ T16 w 356"/>
                <a:gd name="T18" fmla="+- 0 7151 6971"/>
                <a:gd name="T19" fmla="*/ 7151 h 401"/>
                <a:gd name="T20" fmla="+- 0 2454 2332"/>
                <a:gd name="T21" fmla="*/ T20 w 356"/>
                <a:gd name="T22" fmla="+- 0 7196 6971"/>
                <a:gd name="T23" fmla="*/ 7196 h 401"/>
                <a:gd name="T24" fmla="+- 0 2416 2332"/>
                <a:gd name="T25" fmla="*/ T24 w 356"/>
                <a:gd name="T26" fmla="+- 0 7234 6971"/>
                <a:gd name="T27" fmla="*/ 7234 h 401"/>
                <a:gd name="T28" fmla="+- 0 2392 2332"/>
                <a:gd name="T29" fmla="*/ T28 w 356"/>
                <a:gd name="T30" fmla="+- 0 7260 6971"/>
                <a:gd name="T31" fmla="*/ 7260 h 401"/>
                <a:gd name="T32" fmla="+- 0 2372 2332"/>
                <a:gd name="T33" fmla="*/ T32 w 356"/>
                <a:gd name="T34" fmla="+- 0 7284 6971"/>
                <a:gd name="T35" fmla="*/ 7284 h 401"/>
                <a:gd name="T36" fmla="+- 0 2358 2332"/>
                <a:gd name="T37" fmla="*/ T36 w 356"/>
                <a:gd name="T38" fmla="+- 0 7297 6971"/>
                <a:gd name="T39" fmla="*/ 7297 h 401"/>
                <a:gd name="T40" fmla="+- 0 2344 2332"/>
                <a:gd name="T41" fmla="*/ T40 w 356"/>
                <a:gd name="T42" fmla="+- 0 7309 6971"/>
                <a:gd name="T43" fmla="*/ 7309 h 401"/>
                <a:gd name="T44" fmla="+- 0 2332 2332"/>
                <a:gd name="T45" fmla="*/ T44 w 356"/>
                <a:gd name="T46" fmla="+- 0 7322 6971"/>
                <a:gd name="T47" fmla="*/ 7322 h 401"/>
                <a:gd name="T48" fmla="+- 0 2348 2332"/>
                <a:gd name="T49" fmla="*/ T48 w 356"/>
                <a:gd name="T50" fmla="+- 0 7344 6971"/>
                <a:gd name="T51" fmla="*/ 7344 h 401"/>
                <a:gd name="T52" fmla="+- 0 2375 2332"/>
                <a:gd name="T53" fmla="*/ T52 w 356"/>
                <a:gd name="T54" fmla="+- 0 7368 6971"/>
                <a:gd name="T55" fmla="*/ 7368 h 401"/>
                <a:gd name="T56" fmla="+- 0 2392 2332"/>
                <a:gd name="T57" fmla="*/ T56 w 356"/>
                <a:gd name="T58" fmla="+- 0 7369 6971"/>
                <a:gd name="T59" fmla="*/ 7369 h 401"/>
                <a:gd name="T60" fmla="+- 0 2397 2332"/>
                <a:gd name="T61" fmla="*/ T60 w 356"/>
                <a:gd name="T62" fmla="+- 0 7356 6971"/>
                <a:gd name="T63" fmla="*/ 7356 h 401"/>
                <a:gd name="T64" fmla="+- 0 2380 2332"/>
                <a:gd name="T65" fmla="*/ T64 w 356"/>
                <a:gd name="T66" fmla="+- 0 7338 6971"/>
                <a:gd name="T67" fmla="*/ 7338 h 401"/>
                <a:gd name="T68" fmla="+- 0 2375 2332"/>
                <a:gd name="T69" fmla="*/ T68 w 356"/>
                <a:gd name="T70" fmla="+- 0 7322 6971"/>
                <a:gd name="T71" fmla="*/ 7322 h 401"/>
                <a:gd name="T72" fmla="+- 0 2386 2332"/>
                <a:gd name="T73" fmla="*/ T72 w 356"/>
                <a:gd name="T74" fmla="+- 0 7304 6971"/>
                <a:gd name="T75" fmla="*/ 7304 h 401"/>
                <a:gd name="T76" fmla="+- 0 2426 2332"/>
                <a:gd name="T77" fmla="*/ T76 w 356"/>
                <a:gd name="T78" fmla="+- 0 7268 6971"/>
                <a:gd name="T79" fmla="*/ 7268 h 401"/>
                <a:gd name="T80" fmla="+- 0 2486 2332"/>
                <a:gd name="T81" fmla="*/ T80 w 356"/>
                <a:gd name="T82" fmla="+- 0 7207 6971"/>
                <a:gd name="T83" fmla="*/ 7207 h 401"/>
                <a:gd name="T84" fmla="+- 0 2593 2332"/>
                <a:gd name="T85" fmla="*/ T84 w 356"/>
                <a:gd name="T86" fmla="+- 0 7093 6971"/>
                <a:gd name="T87" fmla="*/ 7093 h 401"/>
                <a:gd name="T88" fmla="+- 0 2645 2332"/>
                <a:gd name="T89" fmla="*/ T88 w 356"/>
                <a:gd name="T90" fmla="+- 0 7042 6971"/>
                <a:gd name="T91" fmla="*/ 7042 h 401"/>
                <a:gd name="T92" fmla="+- 0 2687 2332"/>
                <a:gd name="T93" fmla="*/ T92 w 356"/>
                <a:gd name="T94" fmla="+- 0 7038 6971"/>
                <a:gd name="T95" fmla="*/ 7038 h 401"/>
                <a:gd name="T96" fmla="+- 0 2684 2332"/>
                <a:gd name="T97" fmla="*/ T96 w 356"/>
                <a:gd name="T98" fmla="+- 0 7029 6971"/>
                <a:gd name="T99" fmla="*/ 7029 h 401"/>
                <a:gd name="T100" fmla="+- 0 2667 2332"/>
                <a:gd name="T101" fmla="*/ T100 w 356"/>
                <a:gd name="T102" fmla="+- 0 7011 6971"/>
                <a:gd name="T103" fmla="*/ 7011 h 401"/>
                <a:gd name="T104" fmla="+- 0 2687 2332"/>
                <a:gd name="T105" fmla="*/ T104 w 356"/>
                <a:gd name="T106" fmla="+- 0 7038 6971"/>
                <a:gd name="T107" fmla="*/ 7038 h 401"/>
                <a:gd name="T108" fmla="+- 0 2655 2332"/>
                <a:gd name="T109" fmla="*/ T108 w 356"/>
                <a:gd name="T110" fmla="+- 0 7038 6971"/>
                <a:gd name="T111" fmla="*/ 7038 h 401"/>
                <a:gd name="T112" fmla="+- 0 2669 2332"/>
                <a:gd name="T113" fmla="*/ T112 w 356"/>
                <a:gd name="T114" fmla="+- 0 7053 6971"/>
                <a:gd name="T115" fmla="*/ 7053 h 401"/>
                <a:gd name="T116" fmla="+- 0 2677 2332"/>
                <a:gd name="T117" fmla="*/ T116 w 356"/>
                <a:gd name="T118" fmla="+- 0 7052 6971"/>
                <a:gd name="T119" fmla="*/ 7052 h 401"/>
                <a:gd name="T120" fmla="+- 0 2687 2332"/>
                <a:gd name="T121" fmla="*/ T120 w 356"/>
                <a:gd name="T122" fmla="+- 0 7040 6971"/>
                <a:gd name="T123" fmla="*/ 7040 h 401"/>
                <a:gd name="T124" fmla="+- 0 2617 2332"/>
                <a:gd name="T125" fmla="*/ T124 w 356"/>
                <a:gd name="T126" fmla="+- 0 6971 6971"/>
                <a:gd name="T127" fmla="*/ 6971 h 401"/>
                <a:gd name="T128" fmla="+- 0 2601 2332"/>
                <a:gd name="T129" fmla="*/ T128 w 356"/>
                <a:gd name="T130" fmla="+- 0 6980 6971"/>
                <a:gd name="T131" fmla="*/ 6980 h 401"/>
                <a:gd name="T132" fmla="+- 0 2615 2332"/>
                <a:gd name="T133" fmla="*/ T132 w 356"/>
                <a:gd name="T134" fmla="+- 0 7002 6971"/>
                <a:gd name="T135" fmla="*/ 7002 h 401"/>
                <a:gd name="T136" fmla="+- 0 2658 2332"/>
                <a:gd name="T137" fmla="*/ T136 w 356"/>
                <a:gd name="T138" fmla="+- 0 7002 6971"/>
                <a:gd name="T139" fmla="*/ 7002 h 401"/>
                <a:gd name="T140" fmla="+- 0 2629 2332"/>
                <a:gd name="T141" fmla="*/ T140 w 356"/>
                <a:gd name="T142" fmla="+- 0 6977 6971"/>
                <a:gd name="T143" fmla="*/ 6977 h 4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356" h="401">
                  <a:moveTo>
                    <a:pt x="326" y="31"/>
                  </a:moveTo>
                  <a:lnTo>
                    <a:pt x="283" y="31"/>
                  </a:lnTo>
                  <a:lnTo>
                    <a:pt x="286" y="35"/>
                  </a:lnTo>
                  <a:lnTo>
                    <a:pt x="292" y="40"/>
                  </a:lnTo>
                  <a:lnTo>
                    <a:pt x="299" y="46"/>
                  </a:lnTo>
                  <a:lnTo>
                    <a:pt x="296" y="48"/>
                  </a:lnTo>
                  <a:lnTo>
                    <a:pt x="277" y="66"/>
                  </a:lnTo>
                  <a:lnTo>
                    <a:pt x="254" y="89"/>
                  </a:lnTo>
                  <a:lnTo>
                    <a:pt x="227" y="117"/>
                  </a:lnTo>
                  <a:lnTo>
                    <a:pt x="167" y="180"/>
                  </a:lnTo>
                  <a:lnTo>
                    <a:pt x="142" y="206"/>
                  </a:lnTo>
                  <a:lnTo>
                    <a:pt x="122" y="225"/>
                  </a:lnTo>
                  <a:lnTo>
                    <a:pt x="96" y="251"/>
                  </a:lnTo>
                  <a:lnTo>
                    <a:pt x="84" y="263"/>
                  </a:lnTo>
                  <a:lnTo>
                    <a:pt x="72" y="276"/>
                  </a:lnTo>
                  <a:lnTo>
                    <a:pt x="60" y="289"/>
                  </a:lnTo>
                  <a:lnTo>
                    <a:pt x="49" y="302"/>
                  </a:lnTo>
                  <a:lnTo>
                    <a:pt x="40" y="313"/>
                  </a:lnTo>
                  <a:lnTo>
                    <a:pt x="32" y="321"/>
                  </a:lnTo>
                  <a:lnTo>
                    <a:pt x="26" y="326"/>
                  </a:lnTo>
                  <a:lnTo>
                    <a:pt x="20" y="333"/>
                  </a:lnTo>
                  <a:lnTo>
                    <a:pt x="12" y="338"/>
                  </a:lnTo>
                  <a:lnTo>
                    <a:pt x="2" y="344"/>
                  </a:lnTo>
                  <a:lnTo>
                    <a:pt x="0" y="351"/>
                  </a:lnTo>
                  <a:lnTo>
                    <a:pt x="4" y="361"/>
                  </a:lnTo>
                  <a:lnTo>
                    <a:pt x="16" y="373"/>
                  </a:lnTo>
                  <a:lnTo>
                    <a:pt x="31" y="388"/>
                  </a:lnTo>
                  <a:lnTo>
                    <a:pt x="43" y="397"/>
                  </a:lnTo>
                  <a:lnTo>
                    <a:pt x="53" y="400"/>
                  </a:lnTo>
                  <a:lnTo>
                    <a:pt x="60" y="398"/>
                  </a:lnTo>
                  <a:lnTo>
                    <a:pt x="66" y="392"/>
                  </a:lnTo>
                  <a:lnTo>
                    <a:pt x="65" y="385"/>
                  </a:lnTo>
                  <a:lnTo>
                    <a:pt x="58" y="377"/>
                  </a:lnTo>
                  <a:lnTo>
                    <a:pt x="48" y="367"/>
                  </a:lnTo>
                  <a:lnTo>
                    <a:pt x="43" y="359"/>
                  </a:lnTo>
                  <a:lnTo>
                    <a:pt x="43" y="351"/>
                  </a:lnTo>
                  <a:lnTo>
                    <a:pt x="46" y="342"/>
                  </a:lnTo>
                  <a:lnTo>
                    <a:pt x="54" y="333"/>
                  </a:lnTo>
                  <a:lnTo>
                    <a:pt x="71" y="319"/>
                  </a:lnTo>
                  <a:lnTo>
                    <a:pt x="94" y="297"/>
                  </a:lnTo>
                  <a:lnTo>
                    <a:pt x="122" y="269"/>
                  </a:lnTo>
                  <a:lnTo>
                    <a:pt x="154" y="236"/>
                  </a:lnTo>
                  <a:lnTo>
                    <a:pt x="228" y="156"/>
                  </a:lnTo>
                  <a:lnTo>
                    <a:pt x="261" y="122"/>
                  </a:lnTo>
                  <a:lnTo>
                    <a:pt x="289" y="94"/>
                  </a:lnTo>
                  <a:lnTo>
                    <a:pt x="313" y="71"/>
                  </a:lnTo>
                  <a:lnTo>
                    <a:pt x="318" y="67"/>
                  </a:lnTo>
                  <a:lnTo>
                    <a:pt x="355" y="67"/>
                  </a:lnTo>
                  <a:lnTo>
                    <a:pt x="354" y="62"/>
                  </a:lnTo>
                  <a:lnTo>
                    <a:pt x="352" y="58"/>
                  </a:lnTo>
                  <a:lnTo>
                    <a:pt x="347" y="53"/>
                  </a:lnTo>
                  <a:lnTo>
                    <a:pt x="335" y="40"/>
                  </a:lnTo>
                  <a:lnTo>
                    <a:pt x="326" y="31"/>
                  </a:lnTo>
                  <a:close/>
                  <a:moveTo>
                    <a:pt x="355" y="67"/>
                  </a:moveTo>
                  <a:lnTo>
                    <a:pt x="318" y="67"/>
                  </a:lnTo>
                  <a:lnTo>
                    <a:pt x="323" y="67"/>
                  </a:lnTo>
                  <a:lnTo>
                    <a:pt x="333" y="79"/>
                  </a:lnTo>
                  <a:lnTo>
                    <a:pt x="337" y="82"/>
                  </a:lnTo>
                  <a:lnTo>
                    <a:pt x="342" y="82"/>
                  </a:lnTo>
                  <a:lnTo>
                    <a:pt x="345" y="81"/>
                  </a:lnTo>
                  <a:lnTo>
                    <a:pt x="353" y="73"/>
                  </a:lnTo>
                  <a:lnTo>
                    <a:pt x="355" y="69"/>
                  </a:lnTo>
                  <a:lnTo>
                    <a:pt x="355" y="67"/>
                  </a:lnTo>
                  <a:close/>
                  <a:moveTo>
                    <a:pt x="285" y="0"/>
                  </a:moveTo>
                  <a:lnTo>
                    <a:pt x="276" y="2"/>
                  </a:lnTo>
                  <a:lnTo>
                    <a:pt x="269" y="9"/>
                  </a:lnTo>
                  <a:lnTo>
                    <a:pt x="271" y="19"/>
                  </a:lnTo>
                  <a:lnTo>
                    <a:pt x="283" y="31"/>
                  </a:lnTo>
                  <a:lnTo>
                    <a:pt x="326" y="31"/>
                  </a:lnTo>
                  <a:lnTo>
                    <a:pt x="314" y="19"/>
                  </a:lnTo>
                  <a:lnTo>
                    <a:pt x="297" y="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6890"/>
              <a:ext cx="365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17"/>
            <p:cNvSpPr>
              <a:spLocks/>
            </p:cNvSpPr>
            <p:nvPr/>
          </p:nvSpPr>
          <p:spPr bwMode="auto">
            <a:xfrm>
              <a:off x="2083" y="6716"/>
              <a:ext cx="408" cy="322"/>
            </a:xfrm>
            <a:custGeom>
              <a:avLst/>
              <a:gdLst>
                <a:gd name="T0" fmla="+- 0 2418 2083"/>
                <a:gd name="T1" fmla="*/ T0 w 408"/>
                <a:gd name="T2" fmla="+- 0 6721 6716"/>
                <a:gd name="T3" fmla="*/ 6721 h 322"/>
                <a:gd name="T4" fmla="+- 0 2407 2083"/>
                <a:gd name="T5" fmla="*/ T4 w 408"/>
                <a:gd name="T6" fmla="+- 0 6730 6716"/>
                <a:gd name="T7" fmla="*/ 6730 h 322"/>
                <a:gd name="T8" fmla="+- 0 2378 2083"/>
                <a:gd name="T9" fmla="*/ T8 w 408"/>
                <a:gd name="T10" fmla="+- 0 6760 6716"/>
                <a:gd name="T11" fmla="*/ 6760 h 322"/>
                <a:gd name="T12" fmla="+- 0 2329 2083"/>
                <a:gd name="T13" fmla="*/ T12 w 408"/>
                <a:gd name="T14" fmla="+- 0 6805 6716"/>
                <a:gd name="T15" fmla="*/ 6805 h 322"/>
                <a:gd name="T16" fmla="+- 0 2243 2083"/>
                <a:gd name="T17" fmla="*/ T16 w 408"/>
                <a:gd name="T18" fmla="+- 0 6885 6716"/>
                <a:gd name="T19" fmla="*/ 6885 h 322"/>
                <a:gd name="T20" fmla="+- 0 2208 2083"/>
                <a:gd name="T21" fmla="*/ T20 w 408"/>
                <a:gd name="T22" fmla="+- 0 6914 6716"/>
                <a:gd name="T23" fmla="*/ 6914 h 322"/>
                <a:gd name="T24" fmla="+- 0 2208 2083"/>
                <a:gd name="T25" fmla="*/ T24 w 408"/>
                <a:gd name="T26" fmla="+- 0 6927 6716"/>
                <a:gd name="T27" fmla="*/ 6927 h 322"/>
                <a:gd name="T28" fmla="+- 0 2234 2083"/>
                <a:gd name="T29" fmla="*/ T28 w 408"/>
                <a:gd name="T30" fmla="+- 0 6938 6716"/>
                <a:gd name="T31" fmla="*/ 6938 h 322"/>
                <a:gd name="T32" fmla="+- 0 2266 2083"/>
                <a:gd name="T33" fmla="*/ T32 w 408"/>
                <a:gd name="T34" fmla="+- 0 6919 6716"/>
                <a:gd name="T35" fmla="*/ 6919 h 322"/>
                <a:gd name="T36" fmla="+- 0 2255 2083"/>
                <a:gd name="T37" fmla="*/ T36 w 408"/>
                <a:gd name="T38" fmla="+- 0 6902 6716"/>
                <a:gd name="T39" fmla="*/ 6902 h 322"/>
                <a:gd name="T40" fmla="+- 0 2311 2083"/>
                <a:gd name="T41" fmla="*/ T40 w 408"/>
                <a:gd name="T42" fmla="+- 0 6851 6716"/>
                <a:gd name="T43" fmla="*/ 6851 h 322"/>
                <a:gd name="T44" fmla="+- 0 2340 2083"/>
                <a:gd name="T45" fmla="*/ T44 w 408"/>
                <a:gd name="T46" fmla="+- 0 6826 6716"/>
                <a:gd name="T47" fmla="*/ 6826 h 322"/>
                <a:gd name="T48" fmla="+- 0 2363 2083"/>
                <a:gd name="T49" fmla="*/ T48 w 408"/>
                <a:gd name="T50" fmla="+- 0 6808 6716"/>
                <a:gd name="T51" fmla="*/ 6808 h 322"/>
                <a:gd name="T52" fmla="+- 0 2380 2083"/>
                <a:gd name="T53" fmla="*/ T52 w 408"/>
                <a:gd name="T54" fmla="+- 0 6794 6716"/>
                <a:gd name="T55" fmla="*/ 6794 h 322"/>
                <a:gd name="T56" fmla="+- 0 2403 2083"/>
                <a:gd name="T57" fmla="*/ T56 w 408"/>
                <a:gd name="T58" fmla="+- 0 6769 6716"/>
                <a:gd name="T59" fmla="*/ 6769 h 322"/>
                <a:gd name="T60" fmla="+- 0 2432 2083"/>
                <a:gd name="T61" fmla="*/ T60 w 408"/>
                <a:gd name="T62" fmla="+- 0 6744 6716"/>
                <a:gd name="T63" fmla="*/ 6744 h 322"/>
                <a:gd name="T64" fmla="+- 0 2438 2083"/>
                <a:gd name="T65" fmla="*/ T64 w 408"/>
                <a:gd name="T66" fmla="+- 0 6729 6716"/>
                <a:gd name="T67" fmla="*/ 6729 h 322"/>
                <a:gd name="T68" fmla="+- 0 2428 2083"/>
                <a:gd name="T69" fmla="*/ T68 w 408"/>
                <a:gd name="T70" fmla="+- 0 6716 6716"/>
                <a:gd name="T71" fmla="*/ 6716 h 322"/>
                <a:gd name="T72" fmla="+- 0 2388 2083"/>
                <a:gd name="T73" fmla="*/ T72 w 408"/>
                <a:gd name="T74" fmla="+- 0 6806 6716"/>
                <a:gd name="T75" fmla="*/ 6806 h 322"/>
                <a:gd name="T76" fmla="+- 0 2398 2083"/>
                <a:gd name="T77" fmla="*/ T76 w 408"/>
                <a:gd name="T78" fmla="+- 0 6830 6716"/>
                <a:gd name="T79" fmla="*/ 6830 h 322"/>
                <a:gd name="T80" fmla="+- 0 2255 2083"/>
                <a:gd name="T81" fmla="*/ T80 w 408"/>
                <a:gd name="T82" fmla="+- 0 6902 6716"/>
                <a:gd name="T83" fmla="*/ 6902 h 322"/>
                <a:gd name="T84" fmla="+- 0 2374 2083"/>
                <a:gd name="T85" fmla="*/ T84 w 408"/>
                <a:gd name="T86" fmla="+- 0 6864 6716"/>
                <a:gd name="T87" fmla="*/ 6864 h 322"/>
                <a:gd name="T88" fmla="+- 0 2412 2083"/>
                <a:gd name="T89" fmla="*/ T88 w 408"/>
                <a:gd name="T90" fmla="+- 0 6821 6716"/>
                <a:gd name="T91" fmla="*/ 6821 h 322"/>
                <a:gd name="T92" fmla="+- 0 2460 2083"/>
                <a:gd name="T93" fmla="*/ T92 w 408"/>
                <a:gd name="T94" fmla="+- 0 6797 6716"/>
                <a:gd name="T95" fmla="*/ 6797 h 322"/>
                <a:gd name="T96" fmla="+- 0 2422 2083"/>
                <a:gd name="T97" fmla="*/ T96 w 408"/>
                <a:gd name="T98" fmla="+- 0 6818 6716"/>
                <a:gd name="T99" fmla="*/ 6818 h 322"/>
                <a:gd name="T100" fmla="+- 0 2482 2083"/>
                <a:gd name="T101" fmla="*/ T100 w 408"/>
                <a:gd name="T102" fmla="+- 0 6817 6716"/>
                <a:gd name="T103" fmla="*/ 6817 h 322"/>
                <a:gd name="T104" fmla="+- 0 2490 2083"/>
                <a:gd name="T105" fmla="*/ T104 w 408"/>
                <a:gd name="T106" fmla="+- 0 6811 6716"/>
                <a:gd name="T107" fmla="*/ 6811 h 322"/>
                <a:gd name="T108" fmla="+- 0 2483 2083"/>
                <a:gd name="T109" fmla="*/ T108 w 408"/>
                <a:gd name="T110" fmla="+- 0 6791 6716"/>
                <a:gd name="T111" fmla="*/ 6791 h 322"/>
                <a:gd name="T112" fmla="+- 0 2139 2083"/>
                <a:gd name="T113" fmla="*/ T112 w 408"/>
                <a:gd name="T114" fmla="+- 0 6920 6716"/>
                <a:gd name="T115" fmla="*/ 6920 h 322"/>
                <a:gd name="T116" fmla="+- 0 2120 2083"/>
                <a:gd name="T117" fmla="*/ T116 w 408"/>
                <a:gd name="T118" fmla="+- 0 6924 6716"/>
                <a:gd name="T119" fmla="*/ 6924 h 322"/>
                <a:gd name="T120" fmla="+- 0 2107 2083"/>
                <a:gd name="T121" fmla="*/ T120 w 408"/>
                <a:gd name="T122" fmla="+- 0 6931 6716"/>
                <a:gd name="T123" fmla="*/ 6931 h 322"/>
                <a:gd name="T124" fmla="+- 0 2089 2083"/>
                <a:gd name="T125" fmla="*/ T124 w 408"/>
                <a:gd name="T126" fmla="+- 0 6950 6716"/>
                <a:gd name="T127" fmla="*/ 6950 h 322"/>
                <a:gd name="T128" fmla="+- 0 2085 2083"/>
                <a:gd name="T129" fmla="*/ T128 w 408"/>
                <a:gd name="T130" fmla="+- 0 6961 6716"/>
                <a:gd name="T131" fmla="*/ 6961 h 322"/>
                <a:gd name="T132" fmla="+- 0 2084 2083"/>
                <a:gd name="T133" fmla="*/ T132 w 408"/>
                <a:gd name="T134" fmla="+- 0 6979 6716"/>
                <a:gd name="T135" fmla="*/ 6979 h 322"/>
                <a:gd name="T136" fmla="+- 0 2109 2083"/>
                <a:gd name="T137" fmla="*/ T136 w 408"/>
                <a:gd name="T138" fmla="+- 0 7028 6716"/>
                <a:gd name="T139" fmla="*/ 7028 h 322"/>
                <a:gd name="T140" fmla="+- 0 2159 2083"/>
                <a:gd name="T141" fmla="*/ T140 w 408"/>
                <a:gd name="T142" fmla="+- 0 7035 6716"/>
                <a:gd name="T143" fmla="*/ 7035 h 322"/>
                <a:gd name="T144" fmla="+- 0 2130 2083"/>
                <a:gd name="T145" fmla="*/ T144 w 408"/>
                <a:gd name="T146" fmla="+- 0 7018 6716"/>
                <a:gd name="T147" fmla="*/ 7018 h 322"/>
                <a:gd name="T148" fmla="+- 0 2115 2083"/>
                <a:gd name="T149" fmla="*/ T148 w 408"/>
                <a:gd name="T150" fmla="+- 0 7010 6716"/>
                <a:gd name="T151" fmla="*/ 7010 h 322"/>
                <a:gd name="T152" fmla="+- 0 2103 2083"/>
                <a:gd name="T153" fmla="*/ T152 w 408"/>
                <a:gd name="T154" fmla="+- 0 6993 6716"/>
                <a:gd name="T155" fmla="*/ 6993 h 322"/>
                <a:gd name="T156" fmla="+- 0 2099 2083"/>
                <a:gd name="T157" fmla="*/ T156 w 408"/>
                <a:gd name="T158" fmla="+- 0 6968 6716"/>
                <a:gd name="T159" fmla="*/ 6968 h 322"/>
                <a:gd name="T160" fmla="+- 0 2104 2083"/>
                <a:gd name="T161" fmla="*/ T160 w 408"/>
                <a:gd name="T162" fmla="+- 0 6953 6716"/>
                <a:gd name="T163" fmla="*/ 6953 h 322"/>
                <a:gd name="T164" fmla="+- 0 2117 2083"/>
                <a:gd name="T165" fmla="*/ T164 w 408"/>
                <a:gd name="T166" fmla="+- 0 6941 6716"/>
                <a:gd name="T167" fmla="*/ 6941 h 322"/>
                <a:gd name="T168" fmla="+- 0 2137 2083"/>
                <a:gd name="T169" fmla="*/ T168 w 408"/>
                <a:gd name="T170" fmla="+- 0 6935 6716"/>
                <a:gd name="T171" fmla="*/ 6935 h 322"/>
                <a:gd name="T172" fmla="+- 0 2174 2083"/>
                <a:gd name="T173" fmla="*/ T172 w 408"/>
                <a:gd name="T174" fmla="+- 0 6928 6716"/>
                <a:gd name="T175" fmla="*/ 6928 h 322"/>
                <a:gd name="T176" fmla="+- 0 2146 2083"/>
                <a:gd name="T177" fmla="*/ T176 w 408"/>
                <a:gd name="T178" fmla="+- 0 6919 6716"/>
                <a:gd name="T179" fmla="*/ 6919 h 322"/>
                <a:gd name="T180" fmla="+- 0 2145 2083"/>
                <a:gd name="T181" fmla="*/ T180 w 408"/>
                <a:gd name="T182" fmla="+- 0 6935 6716"/>
                <a:gd name="T183" fmla="*/ 6935 h 322"/>
                <a:gd name="T184" fmla="+- 0 2162 2083"/>
                <a:gd name="T185" fmla="*/ T184 w 408"/>
                <a:gd name="T186" fmla="+- 0 6939 6716"/>
                <a:gd name="T187" fmla="*/ 6939 h 322"/>
                <a:gd name="T188" fmla="+- 0 2185 2083"/>
                <a:gd name="T189" fmla="*/ T188 w 408"/>
                <a:gd name="T190" fmla="+- 0 6963 6716"/>
                <a:gd name="T191" fmla="*/ 6963 h 322"/>
                <a:gd name="T192" fmla="+- 0 2183 2083"/>
                <a:gd name="T193" fmla="*/ T192 w 408"/>
                <a:gd name="T194" fmla="+- 0 6992 6716"/>
                <a:gd name="T195" fmla="*/ 6992 h 322"/>
                <a:gd name="T196" fmla="+- 0 2152 2083"/>
                <a:gd name="T197" fmla="*/ T196 w 408"/>
                <a:gd name="T198" fmla="+- 0 7016 6716"/>
                <a:gd name="T199" fmla="*/ 7016 h 322"/>
                <a:gd name="T200" fmla="+- 0 2181 2083"/>
                <a:gd name="T201" fmla="*/ T200 w 408"/>
                <a:gd name="T202" fmla="+- 0 7019 6716"/>
                <a:gd name="T203" fmla="*/ 7019 h 322"/>
                <a:gd name="T204" fmla="+- 0 2195 2083"/>
                <a:gd name="T205" fmla="*/ T204 w 408"/>
                <a:gd name="T206" fmla="+- 0 7001 6716"/>
                <a:gd name="T207" fmla="*/ 7001 h 322"/>
                <a:gd name="T208" fmla="+- 0 2203 2083"/>
                <a:gd name="T209" fmla="*/ T208 w 408"/>
                <a:gd name="T210" fmla="+- 0 6973 6716"/>
                <a:gd name="T211" fmla="*/ 6973 h 322"/>
                <a:gd name="T212" fmla="+- 0 2184 2083"/>
                <a:gd name="T213" fmla="*/ T212 w 408"/>
                <a:gd name="T214" fmla="+- 0 6936 6716"/>
                <a:gd name="T215" fmla="*/ 6936 h 3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408" h="322">
                  <a:moveTo>
                    <a:pt x="345" y="0"/>
                  </a:moveTo>
                  <a:lnTo>
                    <a:pt x="340" y="1"/>
                  </a:lnTo>
                  <a:lnTo>
                    <a:pt x="335" y="5"/>
                  </a:lnTo>
                  <a:lnTo>
                    <a:pt x="334" y="5"/>
                  </a:lnTo>
                  <a:lnTo>
                    <a:pt x="331" y="7"/>
                  </a:lnTo>
                  <a:lnTo>
                    <a:pt x="324" y="14"/>
                  </a:lnTo>
                  <a:lnTo>
                    <a:pt x="305" y="35"/>
                  </a:lnTo>
                  <a:lnTo>
                    <a:pt x="298" y="42"/>
                  </a:lnTo>
                  <a:lnTo>
                    <a:pt x="295" y="44"/>
                  </a:lnTo>
                  <a:lnTo>
                    <a:pt x="276" y="64"/>
                  </a:lnTo>
                  <a:lnTo>
                    <a:pt x="263" y="75"/>
                  </a:lnTo>
                  <a:lnTo>
                    <a:pt x="246" y="89"/>
                  </a:lnTo>
                  <a:lnTo>
                    <a:pt x="227" y="107"/>
                  </a:lnTo>
                  <a:lnTo>
                    <a:pt x="181" y="150"/>
                  </a:lnTo>
                  <a:lnTo>
                    <a:pt x="160" y="169"/>
                  </a:lnTo>
                  <a:lnTo>
                    <a:pt x="143" y="184"/>
                  </a:lnTo>
                  <a:lnTo>
                    <a:pt x="128" y="195"/>
                  </a:lnTo>
                  <a:lnTo>
                    <a:pt x="125" y="198"/>
                  </a:lnTo>
                  <a:lnTo>
                    <a:pt x="123" y="201"/>
                  </a:lnTo>
                  <a:lnTo>
                    <a:pt x="124" y="208"/>
                  </a:lnTo>
                  <a:lnTo>
                    <a:pt x="125" y="211"/>
                  </a:lnTo>
                  <a:lnTo>
                    <a:pt x="136" y="227"/>
                  </a:lnTo>
                  <a:lnTo>
                    <a:pt x="143" y="225"/>
                  </a:lnTo>
                  <a:lnTo>
                    <a:pt x="151" y="222"/>
                  </a:lnTo>
                  <a:lnTo>
                    <a:pt x="162" y="216"/>
                  </a:lnTo>
                  <a:lnTo>
                    <a:pt x="175" y="209"/>
                  </a:lnTo>
                  <a:lnTo>
                    <a:pt x="183" y="203"/>
                  </a:lnTo>
                  <a:lnTo>
                    <a:pt x="188" y="200"/>
                  </a:lnTo>
                  <a:lnTo>
                    <a:pt x="215" y="186"/>
                  </a:lnTo>
                  <a:lnTo>
                    <a:pt x="172" y="186"/>
                  </a:lnTo>
                  <a:lnTo>
                    <a:pt x="178" y="181"/>
                  </a:lnTo>
                  <a:lnTo>
                    <a:pt x="218" y="144"/>
                  </a:lnTo>
                  <a:lnTo>
                    <a:pt x="228" y="135"/>
                  </a:lnTo>
                  <a:lnTo>
                    <a:pt x="239" y="126"/>
                  </a:lnTo>
                  <a:lnTo>
                    <a:pt x="248" y="117"/>
                  </a:lnTo>
                  <a:lnTo>
                    <a:pt x="257" y="110"/>
                  </a:lnTo>
                  <a:lnTo>
                    <a:pt x="265" y="103"/>
                  </a:lnTo>
                  <a:lnTo>
                    <a:pt x="273" y="97"/>
                  </a:lnTo>
                  <a:lnTo>
                    <a:pt x="280" y="92"/>
                  </a:lnTo>
                  <a:lnTo>
                    <a:pt x="288" y="86"/>
                  </a:lnTo>
                  <a:lnTo>
                    <a:pt x="294" y="81"/>
                  </a:lnTo>
                  <a:lnTo>
                    <a:pt x="297" y="78"/>
                  </a:lnTo>
                  <a:lnTo>
                    <a:pt x="315" y="78"/>
                  </a:lnTo>
                  <a:lnTo>
                    <a:pt x="308" y="66"/>
                  </a:lnTo>
                  <a:lnTo>
                    <a:pt x="320" y="53"/>
                  </a:lnTo>
                  <a:lnTo>
                    <a:pt x="331" y="43"/>
                  </a:lnTo>
                  <a:lnTo>
                    <a:pt x="341" y="34"/>
                  </a:lnTo>
                  <a:lnTo>
                    <a:pt x="349" y="28"/>
                  </a:lnTo>
                  <a:lnTo>
                    <a:pt x="354" y="24"/>
                  </a:lnTo>
                  <a:lnTo>
                    <a:pt x="356" y="21"/>
                  </a:lnTo>
                  <a:lnTo>
                    <a:pt x="355" y="13"/>
                  </a:lnTo>
                  <a:lnTo>
                    <a:pt x="353" y="8"/>
                  </a:lnTo>
                  <a:lnTo>
                    <a:pt x="349" y="3"/>
                  </a:lnTo>
                  <a:lnTo>
                    <a:pt x="345" y="0"/>
                  </a:lnTo>
                  <a:close/>
                  <a:moveTo>
                    <a:pt x="315" y="78"/>
                  </a:moveTo>
                  <a:lnTo>
                    <a:pt x="297" y="78"/>
                  </a:lnTo>
                  <a:lnTo>
                    <a:pt x="305" y="90"/>
                  </a:lnTo>
                  <a:lnTo>
                    <a:pt x="310" y="100"/>
                  </a:lnTo>
                  <a:lnTo>
                    <a:pt x="313" y="108"/>
                  </a:lnTo>
                  <a:lnTo>
                    <a:pt x="315" y="114"/>
                  </a:lnTo>
                  <a:lnTo>
                    <a:pt x="291" y="127"/>
                  </a:lnTo>
                  <a:lnTo>
                    <a:pt x="259" y="143"/>
                  </a:lnTo>
                  <a:lnTo>
                    <a:pt x="172" y="186"/>
                  </a:lnTo>
                  <a:lnTo>
                    <a:pt x="215" y="186"/>
                  </a:lnTo>
                  <a:lnTo>
                    <a:pt x="240" y="173"/>
                  </a:lnTo>
                  <a:lnTo>
                    <a:pt x="291" y="148"/>
                  </a:lnTo>
                  <a:lnTo>
                    <a:pt x="344" y="124"/>
                  </a:lnTo>
                  <a:lnTo>
                    <a:pt x="389" y="105"/>
                  </a:lnTo>
                  <a:lnTo>
                    <a:pt x="329" y="105"/>
                  </a:lnTo>
                  <a:lnTo>
                    <a:pt x="315" y="78"/>
                  </a:lnTo>
                  <a:close/>
                  <a:moveTo>
                    <a:pt x="393" y="75"/>
                  </a:moveTo>
                  <a:lnTo>
                    <a:pt x="377" y="81"/>
                  </a:lnTo>
                  <a:lnTo>
                    <a:pt x="369" y="85"/>
                  </a:lnTo>
                  <a:lnTo>
                    <a:pt x="349" y="97"/>
                  </a:lnTo>
                  <a:lnTo>
                    <a:pt x="339" y="102"/>
                  </a:lnTo>
                  <a:lnTo>
                    <a:pt x="329" y="105"/>
                  </a:lnTo>
                  <a:lnTo>
                    <a:pt x="389" y="105"/>
                  </a:lnTo>
                  <a:lnTo>
                    <a:pt x="399" y="101"/>
                  </a:lnTo>
                  <a:lnTo>
                    <a:pt x="403" y="100"/>
                  </a:lnTo>
                  <a:lnTo>
                    <a:pt x="406" y="98"/>
                  </a:lnTo>
                  <a:lnTo>
                    <a:pt x="407" y="95"/>
                  </a:lnTo>
                  <a:lnTo>
                    <a:pt x="407" y="87"/>
                  </a:lnTo>
                  <a:lnTo>
                    <a:pt x="406" y="84"/>
                  </a:lnTo>
                  <a:lnTo>
                    <a:pt x="400" y="75"/>
                  </a:lnTo>
                  <a:lnTo>
                    <a:pt x="393" y="75"/>
                  </a:lnTo>
                  <a:close/>
                  <a:moveTo>
                    <a:pt x="63" y="203"/>
                  </a:moveTo>
                  <a:lnTo>
                    <a:pt x="56" y="204"/>
                  </a:lnTo>
                  <a:lnTo>
                    <a:pt x="49" y="205"/>
                  </a:lnTo>
                  <a:lnTo>
                    <a:pt x="43" y="206"/>
                  </a:lnTo>
                  <a:lnTo>
                    <a:pt x="37" y="208"/>
                  </a:lnTo>
                  <a:lnTo>
                    <a:pt x="33" y="210"/>
                  </a:lnTo>
                  <a:lnTo>
                    <a:pt x="28" y="212"/>
                  </a:lnTo>
                  <a:lnTo>
                    <a:pt x="24" y="215"/>
                  </a:lnTo>
                  <a:lnTo>
                    <a:pt x="15" y="221"/>
                  </a:lnTo>
                  <a:lnTo>
                    <a:pt x="11" y="225"/>
                  </a:lnTo>
                  <a:lnTo>
                    <a:pt x="6" y="234"/>
                  </a:lnTo>
                  <a:lnTo>
                    <a:pt x="4" y="238"/>
                  </a:lnTo>
                  <a:lnTo>
                    <a:pt x="3" y="241"/>
                  </a:lnTo>
                  <a:lnTo>
                    <a:pt x="2" y="245"/>
                  </a:lnTo>
                  <a:lnTo>
                    <a:pt x="1" y="249"/>
                  </a:lnTo>
                  <a:lnTo>
                    <a:pt x="0" y="257"/>
                  </a:lnTo>
                  <a:lnTo>
                    <a:pt x="1" y="263"/>
                  </a:lnTo>
                  <a:lnTo>
                    <a:pt x="4" y="278"/>
                  </a:lnTo>
                  <a:lnTo>
                    <a:pt x="8" y="288"/>
                  </a:lnTo>
                  <a:lnTo>
                    <a:pt x="26" y="312"/>
                  </a:lnTo>
                  <a:lnTo>
                    <a:pt x="37" y="319"/>
                  </a:lnTo>
                  <a:lnTo>
                    <a:pt x="64" y="322"/>
                  </a:lnTo>
                  <a:lnTo>
                    <a:pt x="76" y="319"/>
                  </a:lnTo>
                  <a:lnTo>
                    <a:pt x="98" y="303"/>
                  </a:lnTo>
                  <a:lnTo>
                    <a:pt x="53" y="303"/>
                  </a:lnTo>
                  <a:lnTo>
                    <a:pt x="47" y="302"/>
                  </a:lnTo>
                  <a:lnTo>
                    <a:pt x="42" y="300"/>
                  </a:lnTo>
                  <a:lnTo>
                    <a:pt x="36" y="298"/>
                  </a:lnTo>
                  <a:lnTo>
                    <a:pt x="32" y="294"/>
                  </a:lnTo>
                  <a:lnTo>
                    <a:pt x="28" y="288"/>
                  </a:lnTo>
                  <a:lnTo>
                    <a:pt x="23" y="283"/>
                  </a:lnTo>
                  <a:lnTo>
                    <a:pt x="20" y="277"/>
                  </a:lnTo>
                  <a:lnTo>
                    <a:pt x="16" y="266"/>
                  </a:lnTo>
                  <a:lnTo>
                    <a:pt x="15" y="261"/>
                  </a:lnTo>
                  <a:lnTo>
                    <a:pt x="16" y="252"/>
                  </a:lnTo>
                  <a:lnTo>
                    <a:pt x="17" y="248"/>
                  </a:lnTo>
                  <a:lnTo>
                    <a:pt x="20" y="241"/>
                  </a:lnTo>
                  <a:lnTo>
                    <a:pt x="21" y="237"/>
                  </a:lnTo>
                  <a:lnTo>
                    <a:pt x="25" y="232"/>
                  </a:lnTo>
                  <a:lnTo>
                    <a:pt x="28" y="230"/>
                  </a:lnTo>
                  <a:lnTo>
                    <a:pt x="34" y="225"/>
                  </a:lnTo>
                  <a:lnTo>
                    <a:pt x="39" y="223"/>
                  </a:lnTo>
                  <a:lnTo>
                    <a:pt x="50" y="219"/>
                  </a:lnTo>
                  <a:lnTo>
                    <a:pt x="54" y="219"/>
                  </a:lnTo>
                  <a:lnTo>
                    <a:pt x="58" y="218"/>
                  </a:lnTo>
                  <a:lnTo>
                    <a:pt x="99" y="218"/>
                  </a:lnTo>
                  <a:lnTo>
                    <a:pt x="91" y="212"/>
                  </a:lnTo>
                  <a:lnTo>
                    <a:pt x="81" y="207"/>
                  </a:lnTo>
                  <a:lnTo>
                    <a:pt x="69" y="204"/>
                  </a:lnTo>
                  <a:lnTo>
                    <a:pt x="63" y="203"/>
                  </a:lnTo>
                  <a:close/>
                  <a:moveTo>
                    <a:pt x="99" y="218"/>
                  </a:moveTo>
                  <a:lnTo>
                    <a:pt x="58" y="218"/>
                  </a:lnTo>
                  <a:lnTo>
                    <a:pt x="62" y="219"/>
                  </a:lnTo>
                  <a:lnTo>
                    <a:pt x="66" y="219"/>
                  </a:lnTo>
                  <a:lnTo>
                    <a:pt x="75" y="221"/>
                  </a:lnTo>
                  <a:lnTo>
                    <a:pt x="79" y="223"/>
                  </a:lnTo>
                  <a:lnTo>
                    <a:pt x="88" y="230"/>
                  </a:lnTo>
                  <a:lnTo>
                    <a:pt x="92" y="235"/>
                  </a:lnTo>
                  <a:lnTo>
                    <a:pt x="102" y="247"/>
                  </a:lnTo>
                  <a:lnTo>
                    <a:pt x="103" y="255"/>
                  </a:lnTo>
                  <a:lnTo>
                    <a:pt x="101" y="266"/>
                  </a:lnTo>
                  <a:lnTo>
                    <a:pt x="100" y="276"/>
                  </a:lnTo>
                  <a:lnTo>
                    <a:pt x="96" y="283"/>
                  </a:lnTo>
                  <a:lnTo>
                    <a:pt x="80" y="295"/>
                  </a:lnTo>
                  <a:lnTo>
                    <a:pt x="69" y="300"/>
                  </a:lnTo>
                  <a:lnTo>
                    <a:pt x="58" y="302"/>
                  </a:lnTo>
                  <a:lnTo>
                    <a:pt x="53" y="303"/>
                  </a:lnTo>
                  <a:lnTo>
                    <a:pt x="98" y="303"/>
                  </a:lnTo>
                  <a:lnTo>
                    <a:pt x="106" y="294"/>
                  </a:lnTo>
                  <a:lnTo>
                    <a:pt x="112" y="285"/>
                  </a:lnTo>
                  <a:lnTo>
                    <a:pt x="119" y="271"/>
                  </a:lnTo>
                  <a:lnTo>
                    <a:pt x="120" y="257"/>
                  </a:lnTo>
                  <a:lnTo>
                    <a:pt x="118" y="244"/>
                  </a:lnTo>
                  <a:lnTo>
                    <a:pt x="110" y="231"/>
                  </a:lnTo>
                  <a:lnTo>
                    <a:pt x="101" y="220"/>
                  </a:lnTo>
                  <a:lnTo>
                    <a:pt x="99" y="218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" y="6625"/>
              <a:ext cx="26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19"/>
            <p:cNvSpPr>
              <a:spLocks/>
            </p:cNvSpPr>
            <p:nvPr/>
          </p:nvSpPr>
          <p:spPr bwMode="auto">
            <a:xfrm>
              <a:off x="1409" y="5077"/>
              <a:ext cx="461" cy="171"/>
            </a:xfrm>
            <a:custGeom>
              <a:avLst/>
              <a:gdLst>
                <a:gd name="T0" fmla="+- 0 1413 1410"/>
                <a:gd name="T1" fmla="*/ T0 w 461"/>
                <a:gd name="T2" fmla="+- 0 5174 5077"/>
                <a:gd name="T3" fmla="*/ 5174 h 171"/>
                <a:gd name="T4" fmla="+- 0 1411 1410"/>
                <a:gd name="T5" fmla="*/ T4 w 461"/>
                <a:gd name="T6" fmla="+- 0 5201 5077"/>
                <a:gd name="T7" fmla="*/ 5201 h 171"/>
                <a:gd name="T8" fmla="+- 0 1417 1410"/>
                <a:gd name="T9" fmla="*/ T8 w 461"/>
                <a:gd name="T10" fmla="+- 0 5236 5077"/>
                <a:gd name="T11" fmla="*/ 5236 h 171"/>
                <a:gd name="T12" fmla="+- 0 1430 1410"/>
                <a:gd name="T13" fmla="*/ T12 w 461"/>
                <a:gd name="T14" fmla="+- 0 5248 5077"/>
                <a:gd name="T15" fmla="*/ 5248 h 171"/>
                <a:gd name="T16" fmla="+- 0 1442 1410"/>
                <a:gd name="T17" fmla="*/ T16 w 461"/>
                <a:gd name="T18" fmla="+- 0 5241 5077"/>
                <a:gd name="T19" fmla="*/ 5241 h 171"/>
                <a:gd name="T20" fmla="+- 0 1440 1410"/>
                <a:gd name="T21" fmla="*/ T20 w 461"/>
                <a:gd name="T22" fmla="+- 0 5216 5077"/>
                <a:gd name="T23" fmla="*/ 5216 h 171"/>
                <a:gd name="T24" fmla="+- 0 1448 1410"/>
                <a:gd name="T25" fmla="*/ T24 w 461"/>
                <a:gd name="T26" fmla="+- 0 5195 5077"/>
                <a:gd name="T27" fmla="*/ 5195 h 171"/>
                <a:gd name="T28" fmla="+- 0 1488 1410"/>
                <a:gd name="T29" fmla="*/ T28 w 461"/>
                <a:gd name="T30" fmla="+- 0 5193 5077"/>
                <a:gd name="T31" fmla="*/ 5193 h 171"/>
                <a:gd name="T32" fmla="+- 0 1559 1410"/>
                <a:gd name="T33" fmla="*/ T32 w 461"/>
                <a:gd name="T34" fmla="+- 0 5187 5077"/>
                <a:gd name="T35" fmla="*/ 5187 h 171"/>
                <a:gd name="T36" fmla="+- 0 1674 1410"/>
                <a:gd name="T37" fmla="*/ T36 w 461"/>
                <a:gd name="T38" fmla="+- 0 5172 5077"/>
                <a:gd name="T39" fmla="*/ 5172 h 171"/>
                <a:gd name="T40" fmla="+- 0 1430 1410"/>
                <a:gd name="T41" fmla="*/ T40 w 461"/>
                <a:gd name="T42" fmla="+- 0 5171 5077"/>
                <a:gd name="T43" fmla="*/ 5171 h 171"/>
                <a:gd name="T44" fmla="+- 0 1870 1410"/>
                <a:gd name="T45" fmla="*/ T44 w 461"/>
                <a:gd name="T46" fmla="+- 0 5153 5077"/>
                <a:gd name="T47" fmla="*/ 5153 h 171"/>
                <a:gd name="T48" fmla="+- 0 1842 1410"/>
                <a:gd name="T49" fmla="*/ T48 w 461"/>
                <a:gd name="T50" fmla="+- 0 5157 5077"/>
                <a:gd name="T51" fmla="*/ 5157 h 171"/>
                <a:gd name="T52" fmla="+- 0 1843 1410"/>
                <a:gd name="T53" fmla="*/ T52 w 461"/>
                <a:gd name="T54" fmla="+- 0 5173 5077"/>
                <a:gd name="T55" fmla="*/ 5173 h 171"/>
                <a:gd name="T56" fmla="+- 0 1848 1410"/>
                <a:gd name="T57" fmla="*/ T56 w 461"/>
                <a:gd name="T58" fmla="+- 0 5181 5077"/>
                <a:gd name="T59" fmla="*/ 5181 h 171"/>
                <a:gd name="T60" fmla="+- 0 1863 1410"/>
                <a:gd name="T61" fmla="*/ T60 w 461"/>
                <a:gd name="T62" fmla="+- 0 5180 5077"/>
                <a:gd name="T63" fmla="*/ 5180 h 171"/>
                <a:gd name="T64" fmla="+- 0 1870 1410"/>
                <a:gd name="T65" fmla="*/ T64 w 461"/>
                <a:gd name="T66" fmla="+- 0 5173 5077"/>
                <a:gd name="T67" fmla="*/ 5173 h 171"/>
                <a:gd name="T68" fmla="+- 0 1870 1410"/>
                <a:gd name="T69" fmla="*/ T68 w 461"/>
                <a:gd name="T70" fmla="+- 0 5164 5077"/>
                <a:gd name="T71" fmla="*/ 5164 h 171"/>
                <a:gd name="T72" fmla="+- 0 1864 1410"/>
                <a:gd name="T73" fmla="*/ T72 w 461"/>
                <a:gd name="T74" fmla="+- 0 5103 5077"/>
                <a:gd name="T75" fmla="*/ 5103 h 171"/>
                <a:gd name="T76" fmla="+- 0 1835 1410"/>
                <a:gd name="T77" fmla="*/ T76 w 461"/>
                <a:gd name="T78" fmla="+- 0 5108 5077"/>
                <a:gd name="T79" fmla="*/ 5108 h 171"/>
                <a:gd name="T80" fmla="+- 0 1838 1410"/>
                <a:gd name="T81" fmla="*/ T80 w 461"/>
                <a:gd name="T82" fmla="+- 0 5125 5077"/>
                <a:gd name="T83" fmla="*/ 5125 h 171"/>
                <a:gd name="T84" fmla="+- 0 1775 1410"/>
                <a:gd name="T85" fmla="*/ T84 w 461"/>
                <a:gd name="T86" fmla="+- 0 5130 5077"/>
                <a:gd name="T87" fmla="*/ 5130 h 171"/>
                <a:gd name="T88" fmla="+- 0 1587 1410"/>
                <a:gd name="T89" fmla="*/ T88 w 461"/>
                <a:gd name="T90" fmla="+- 0 5153 5077"/>
                <a:gd name="T91" fmla="*/ 5153 h 171"/>
                <a:gd name="T92" fmla="+- 0 1534 1410"/>
                <a:gd name="T93" fmla="*/ T92 w 461"/>
                <a:gd name="T94" fmla="+- 0 5158 5077"/>
                <a:gd name="T95" fmla="*/ 5158 h 171"/>
                <a:gd name="T96" fmla="+- 0 1482 1410"/>
                <a:gd name="T97" fmla="*/ T96 w 461"/>
                <a:gd name="T98" fmla="+- 0 5167 5077"/>
                <a:gd name="T99" fmla="*/ 5167 h 171"/>
                <a:gd name="T100" fmla="+- 0 1457 1410"/>
                <a:gd name="T101" fmla="*/ T100 w 461"/>
                <a:gd name="T102" fmla="+- 0 5170 5077"/>
                <a:gd name="T103" fmla="*/ 5170 h 171"/>
                <a:gd name="T104" fmla="+- 0 1440 1410"/>
                <a:gd name="T105" fmla="*/ T104 w 461"/>
                <a:gd name="T106" fmla="+- 0 5172 5077"/>
                <a:gd name="T107" fmla="*/ 5172 h 171"/>
                <a:gd name="T108" fmla="+- 0 1713 1410"/>
                <a:gd name="T109" fmla="*/ T108 w 461"/>
                <a:gd name="T110" fmla="+- 0 5166 5077"/>
                <a:gd name="T111" fmla="*/ 5166 h 171"/>
                <a:gd name="T112" fmla="+- 0 1800 1410"/>
                <a:gd name="T113" fmla="*/ T112 w 461"/>
                <a:gd name="T114" fmla="+- 0 5156 5077"/>
                <a:gd name="T115" fmla="*/ 5156 h 171"/>
                <a:gd name="T116" fmla="+- 0 1839 1410"/>
                <a:gd name="T117" fmla="*/ T116 w 461"/>
                <a:gd name="T118" fmla="+- 0 5153 5077"/>
                <a:gd name="T119" fmla="*/ 5153 h 171"/>
                <a:gd name="T120" fmla="+- 0 1869 1410"/>
                <a:gd name="T121" fmla="*/ T120 w 461"/>
                <a:gd name="T122" fmla="+- 0 5144 5077"/>
                <a:gd name="T123" fmla="*/ 5144 h 171"/>
                <a:gd name="T124" fmla="+- 0 1864 1410"/>
                <a:gd name="T125" fmla="*/ T124 w 461"/>
                <a:gd name="T126" fmla="+- 0 5103 5077"/>
                <a:gd name="T127" fmla="*/ 5103 h 171"/>
                <a:gd name="T128" fmla="+- 0 1837 1410"/>
                <a:gd name="T129" fmla="*/ T128 w 461"/>
                <a:gd name="T130" fmla="+- 0 5078 5077"/>
                <a:gd name="T131" fmla="*/ 5078 h 171"/>
                <a:gd name="T132" fmla="+- 0 1834 1410"/>
                <a:gd name="T133" fmla="*/ T132 w 461"/>
                <a:gd name="T134" fmla="+- 0 5103 5077"/>
                <a:gd name="T135" fmla="*/ 5103 h 171"/>
                <a:gd name="T136" fmla="+- 0 1864 1410"/>
                <a:gd name="T137" fmla="*/ T136 w 461"/>
                <a:gd name="T138" fmla="+- 0 5103 5077"/>
                <a:gd name="T139" fmla="*/ 5103 h 171"/>
                <a:gd name="T140" fmla="+- 0 1855 1410"/>
                <a:gd name="T141" fmla="*/ T140 w 461"/>
                <a:gd name="T142" fmla="+- 0 5081 5077"/>
                <a:gd name="T143" fmla="*/ 5081 h 1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461" h="171">
                  <a:moveTo>
                    <a:pt x="9" y="93"/>
                  </a:moveTo>
                  <a:lnTo>
                    <a:pt x="3" y="97"/>
                  </a:lnTo>
                  <a:lnTo>
                    <a:pt x="0" y="107"/>
                  </a:lnTo>
                  <a:lnTo>
                    <a:pt x="1" y="124"/>
                  </a:lnTo>
                  <a:lnTo>
                    <a:pt x="3" y="145"/>
                  </a:lnTo>
                  <a:lnTo>
                    <a:pt x="7" y="159"/>
                  </a:lnTo>
                  <a:lnTo>
                    <a:pt x="13" y="168"/>
                  </a:lnTo>
                  <a:lnTo>
                    <a:pt x="20" y="171"/>
                  </a:lnTo>
                  <a:lnTo>
                    <a:pt x="28" y="170"/>
                  </a:lnTo>
                  <a:lnTo>
                    <a:pt x="32" y="164"/>
                  </a:lnTo>
                  <a:lnTo>
                    <a:pt x="31" y="153"/>
                  </a:lnTo>
                  <a:lnTo>
                    <a:pt x="30" y="139"/>
                  </a:lnTo>
                  <a:lnTo>
                    <a:pt x="29" y="126"/>
                  </a:lnTo>
                  <a:lnTo>
                    <a:pt x="38" y="118"/>
                  </a:lnTo>
                  <a:lnTo>
                    <a:pt x="57" y="117"/>
                  </a:lnTo>
                  <a:lnTo>
                    <a:pt x="78" y="116"/>
                  </a:lnTo>
                  <a:lnTo>
                    <a:pt x="110" y="114"/>
                  </a:lnTo>
                  <a:lnTo>
                    <a:pt x="149" y="110"/>
                  </a:lnTo>
                  <a:lnTo>
                    <a:pt x="195" y="104"/>
                  </a:lnTo>
                  <a:lnTo>
                    <a:pt x="264" y="95"/>
                  </a:lnTo>
                  <a:lnTo>
                    <a:pt x="30" y="95"/>
                  </a:lnTo>
                  <a:lnTo>
                    <a:pt x="20" y="94"/>
                  </a:lnTo>
                  <a:lnTo>
                    <a:pt x="9" y="93"/>
                  </a:lnTo>
                  <a:close/>
                  <a:moveTo>
                    <a:pt x="460" y="76"/>
                  </a:moveTo>
                  <a:lnTo>
                    <a:pt x="429" y="76"/>
                  </a:lnTo>
                  <a:lnTo>
                    <a:pt x="432" y="80"/>
                  </a:lnTo>
                  <a:lnTo>
                    <a:pt x="433" y="94"/>
                  </a:lnTo>
                  <a:lnTo>
                    <a:pt x="433" y="96"/>
                  </a:lnTo>
                  <a:lnTo>
                    <a:pt x="434" y="100"/>
                  </a:lnTo>
                  <a:lnTo>
                    <a:pt x="438" y="104"/>
                  </a:lnTo>
                  <a:lnTo>
                    <a:pt x="441" y="104"/>
                  </a:lnTo>
                  <a:lnTo>
                    <a:pt x="453" y="103"/>
                  </a:lnTo>
                  <a:lnTo>
                    <a:pt x="456" y="102"/>
                  </a:lnTo>
                  <a:lnTo>
                    <a:pt x="460" y="96"/>
                  </a:lnTo>
                  <a:lnTo>
                    <a:pt x="461" y="92"/>
                  </a:lnTo>
                  <a:lnTo>
                    <a:pt x="460" y="87"/>
                  </a:lnTo>
                  <a:lnTo>
                    <a:pt x="460" y="76"/>
                  </a:lnTo>
                  <a:close/>
                  <a:moveTo>
                    <a:pt x="454" y="26"/>
                  </a:moveTo>
                  <a:lnTo>
                    <a:pt x="424" y="26"/>
                  </a:lnTo>
                  <a:lnTo>
                    <a:pt x="425" y="31"/>
                  </a:lnTo>
                  <a:lnTo>
                    <a:pt x="426" y="39"/>
                  </a:lnTo>
                  <a:lnTo>
                    <a:pt x="428" y="48"/>
                  </a:lnTo>
                  <a:lnTo>
                    <a:pt x="397" y="50"/>
                  </a:lnTo>
                  <a:lnTo>
                    <a:pt x="365" y="53"/>
                  </a:lnTo>
                  <a:lnTo>
                    <a:pt x="205" y="73"/>
                  </a:lnTo>
                  <a:lnTo>
                    <a:pt x="177" y="76"/>
                  </a:lnTo>
                  <a:lnTo>
                    <a:pt x="141" y="79"/>
                  </a:lnTo>
                  <a:lnTo>
                    <a:pt x="124" y="81"/>
                  </a:lnTo>
                  <a:lnTo>
                    <a:pt x="106" y="83"/>
                  </a:lnTo>
                  <a:lnTo>
                    <a:pt x="72" y="90"/>
                  </a:lnTo>
                  <a:lnTo>
                    <a:pt x="58" y="92"/>
                  </a:lnTo>
                  <a:lnTo>
                    <a:pt x="47" y="93"/>
                  </a:lnTo>
                  <a:lnTo>
                    <a:pt x="39" y="94"/>
                  </a:lnTo>
                  <a:lnTo>
                    <a:pt x="30" y="95"/>
                  </a:lnTo>
                  <a:lnTo>
                    <a:pt x="264" y="95"/>
                  </a:lnTo>
                  <a:lnTo>
                    <a:pt x="303" y="89"/>
                  </a:lnTo>
                  <a:lnTo>
                    <a:pt x="350" y="84"/>
                  </a:lnTo>
                  <a:lnTo>
                    <a:pt x="390" y="79"/>
                  </a:lnTo>
                  <a:lnTo>
                    <a:pt x="422" y="77"/>
                  </a:lnTo>
                  <a:lnTo>
                    <a:pt x="429" y="76"/>
                  </a:lnTo>
                  <a:lnTo>
                    <a:pt x="460" y="76"/>
                  </a:lnTo>
                  <a:lnTo>
                    <a:pt x="459" y="67"/>
                  </a:lnTo>
                  <a:lnTo>
                    <a:pt x="456" y="37"/>
                  </a:lnTo>
                  <a:lnTo>
                    <a:pt x="454" y="26"/>
                  </a:lnTo>
                  <a:close/>
                  <a:moveTo>
                    <a:pt x="437" y="0"/>
                  </a:moveTo>
                  <a:lnTo>
                    <a:pt x="427" y="1"/>
                  </a:lnTo>
                  <a:lnTo>
                    <a:pt x="423" y="9"/>
                  </a:lnTo>
                  <a:lnTo>
                    <a:pt x="424" y="26"/>
                  </a:lnTo>
                  <a:lnTo>
                    <a:pt x="454" y="26"/>
                  </a:lnTo>
                  <a:lnTo>
                    <a:pt x="451" y="16"/>
                  </a:lnTo>
                  <a:lnTo>
                    <a:pt x="445" y="4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AutoShape 20"/>
            <p:cNvSpPr>
              <a:spLocks/>
            </p:cNvSpPr>
            <p:nvPr/>
          </p:nvSpPr>
          <p:spPr bwMode="auto">
            <a:xfrm>
              <a:off x="1402" y="4962"/>
              <a:ext cx="470" cy="138"/>
            </a:xfrm>
            <a:custGeom>
              <a:avLst/>
              <a:gdLst>
                <a:gd name="T0" fmla="+- 0 1418 1403"/>
                <a:gd name="T1" fmla="*/ T0 w 470"/>
                <a:gd name="T2" fmla="+- 0 5016 4963"/>
                <a:gd name="T3" fmla="*/ 5016 h 138"/>
                <a:gd name="T4" fmla="+- 0 1403 1403"/>
                <a:gd name="T5" fmla="*/ T4 w 470"/>
                <a:gd name="T6" fmla="+- 0 5025 4963"/>
                <a:gd name="T7" fmla="*/ 5025 h 138"/>
                <a:gd name="T8" fmla="+- 0 1415 1403"/>
                <a:gd name="T9" fmla="*/ T8 w 470"/>
                <a:gd name="T10" fmla="+- 0 5100 4963"/>
                <a:gd name="T11" fmla="*/ 5100 h 138"/>
                <a:gd name="T12" fmla="+- 0 1490 1403"/>
                <a:gd name="T13" fmla="*/ T12 w 470"/>
                <a:gd name="T14" fmla="+- 0 5087 4963"/>
                <a:gd name="T15" fmla="*/ 5087 h 138"/>
                <a:gd name="T16" fmla="+- 0 1539 1403"/>
                <a:gd name="T17" fmla="*/ T16 w 470"/>
                <a:gd name="T18" fmla="+- 0 5083 4963"/>
                <a:gd name="T19" fmla="*/ 5083 h 138"/>
                <a:gd name="T20" fmla="+- 0 1600 1403"/>
                <a:gd name="T21" fmla="*/ T20 w 470"/>
                <a:gd name="T22" fmla="+- 0 5078 4963"/>
                <a:gd name="T23" fmla="*/ 5078 h 138"/>
                <a:gd name="T24" fmla="+- 0 1603 1403"/>
                <a:gd name="T25" fmla="*/ T24 w 470"/>
                <a:gd name="T26" fmla="+- 0 5067 4963"/>
                <a:gd name="T27" fmla="*/ 5067 h 138"/>
                <a:gd name="T28" fmla="+- 0 1429 1403"/>
                <a:gd name="T29" fmla="*/ T28 w 470"/>
                <a:gd name="T30" fmla="+- 0 5042 4963"/>
                <a:gd name="T31" fmla="*/ 5042 h 138"/>
                <a:gd name="T32" fmla="+- 0 1430 1403"/>
                <a:gd name="T33" fmla="*/ T32 w 470"/>
                <a:gd name="T34" fmla="+- 0 5027 4963"/>
                <a:gd name="T35" fmla="*/ 5027 h 138"/>
                <a:gd name="T36" fmla="+- 0 1588 1403"/>
                <a:gd name="T37" fmla="*/ T36 w 470"/>
                <a:gd name="T38" fmla="+- 0 5083 4963"/>
                <a:gd name="T39" fmla="*/ 5083 h 138"/>
                <a:gd name="T40" fmla="+- 0 1570 1403"/>
                <a:gd name="T41" fmla="*/ T40 w 470"/>
                <a:gd name="T42" fmla="+- 0 5085 4963"/>
                <a:gd name="T43" fmla="*/ 5085 h 138"/>
                <a:gd name="T44" fmla="+- 0 1586 1403"/>
                <a:gd name="T45" fmla="*/ T44 w 470"/>
                <a:gd name="T46" fmla="+- 0 5084 4963"/>
                <a:gd name="T47" fmla="*/ 5084 h 138"/>
                <a:gd name="T48" fmla="+- 0 1757 1403"/>
                <a:gd name="T49" fmla="*/ T48 w 470"/>
                <a:gd name="T50" fmla="+- 0 4963 4963"/>
                <a:gd name="T51" fmla="*/ 4963 h 138"/>
                <a:gd name="T52" fmla="+- 0 1704 1403"/>
                <a:gd name="T53" fmla="*/ T52 w 470"/>
                <a:gd name="T54" fmla="+- 0 4965 4963"/>
                <a:gd name="T55" fmla="*/ 4965 h 138"/>
                <a:gd name="T56" fmla="+- 0 1648 1403"/>
                <a:gd name="T57" fmla="*/ T56 w 470"/>
                <a:gd name="T58" fmla="+- 0 4973 4963"/>
                <a:gd name="T59" fmla="*/ 4973 h 138"/>
                <a:gd name="T60" fmla="+- 0 1607 1403"/>
                <a:gd name="T61" fmla="*/ T60 w 470"/>
                <a:gd name="T62" fmla="+- 0 4985 4963"/>
                <a:gd name="T63" fmla="*/ 4985 h 138"/>
                <a:gd name="T64" fmla="+- 0 1586 1403"/>
                <a:gd name="T65" fmla="*/ T64 w 470"/>
                <a:gd name="T66" fmla="+- 0 4997 4963"/>
                <a:gd name="T67" fmla="*/ 4997 h 138"/>
                <a:gd name="T68" fmla="+- 0 1577 1403"/>
                <a:gd name="T69" fmla="*/ T68 w 470"/>
                <a:gd name="T70" fmla="+- 0 5009 4963"/>
                <a:gd name="T71" fmla="*/ 5009 h 138"/>
                <a:gd name="T72" fmla="+- 0 1573 1403"/>
                <a:gd name="T73" fmla="*/ T72 w 470"/>
                <a:gd name="T74" fmla="+- 0 5027 4963"/>
                <a:gd name="T75" fmla="*/ 5027 h 138"/>
                <a:gd name="T76" fmla="+- 0 1571 1403"/>
                <a:gd name="T77" fmla="*/ T76 w 470"/>
                <a:gd name="T78" fmla="+- 0 5041 4963"/>
                <a:gd name="T79" fmla="*/ 5041 h 138"/>
                <a:gd name="T80" fmla="+- 0 1571 1403"/>
                <a:gd name="T81" fmla="*/ T80 w 470"/>
                <a:gd name="T82" fmla="+- 0 5051 4963"/>
                <a:gd name="T83" fmla="*/ 5051 h 138"/>
                <a:gd name="T84" fmla="+- 0 1484 1403"/>
                <a:gd name="T85" fmla="*/ T84 w 470"/>
                <a:gd name="T86" fmla="+- 0 5062 4963"/>
                <a:gd name="T87" fmla="*/ 5062 h 138"/>
                <a:gd name="T88" fmla="+- 0 1430 1403"/>
                <a:gd name="T89" fmla="*/ T88 w 470"/>
                <a:gd name="T90" fmla="+- 0 5067 4963"/>
                <a:gd name="T91" fmla="*/ 5067 h 138"/>
                <a:gd name="T92" fmla="+- 0 1603 1403"/>
                <a:gd name="T93" fmla="*/ T92 w 470"/>
                <a:gd name="T94" fmla="+- 0 5058 4963"/>
                <a:gd name="T95" fmla="*/ 5058 h 138"/>
                <a:gd name="T96" fmla="+- 0 1607 1403"/>
                <a:gd name="T97" fmla="*/ T96 w 470"/>
                <a:gd name="T98" fmla="+- 0 5037 4963"/>
                <a:gd name="T99" fmla="*/ 5037 h 138"/>
                <a:gd name="T100" fmla="+- 0 1618 1403"/>
                <a:gd name="T101" fmla="*/ T100 w 470"/>
                <a:gd name="T102" fmla="+- 0 5022 4963"/>
                <a:gd name="T103" fmla="*/ 5022 h 138"/>
                <a:gd name="T104" fmla="+- 0 1628 1403"/>
                <a:gd name="T105" fmla="*/ T104 w 470"/>
                <a:gd name="T106" fmla="+- 0 5015 4963"/>
                <a:gd name="T107" fmla="*/ 5015 h 138"/>
                <a:gd name="T108" fmla="+- 0 1640 1403"/>
                <a:gd name="T109" fmla="*/ T108 w 470"/>
                <a:gd name="T110" fmla="+- 0 5008 4963"/>
                <a:gd name="T111" fmla="*/ 5008 h 138"/>
                <a:gd name="T112" fmla="+- 0 1658 1403"/>
                <a:gd name="T113" fmla="*/ T112 w 470"/>
                <a:gd name="T114" fmla="+- 0 5001 4963"/>
                <a:gd name="T115" fmla="*/ 5001 h 138"/>
                <a:gd name="T116" fmla="+- 0 1683 1403"/>
                <a:gd name="T117" fmla="*/ T116 w 470"/>
                <a:gd name="T118" fmla="+- 0 4996 4963"/>
                <a:gd name="T119" fmla="*/ 4996 h 138"/>
                <a:gd name="T120" fmla="+- 0 1704 1403"/>
                <a:gd name="T121" fmla="*/ T120 w 470"/>
                <a:gd name="T122" fmla="+- 0 4994 4963"/>
                <a:gd name="T123" fmla="*/ 4994 h 138"/>
                <a:gd name="T124" fmla="+- 0 1740 1403"/>
                <a:gd name="T125" fmla="*/ T124 w 470"/>
                <a:gd name="T126" fmla="+- 0 4992 4963"/>
                <a:gd name="T127" fmla="*/ 4992 h 138"/>
                <a:gd name="T128" fmla="+- 0 1756 1403"/>
                <a:gd name="T129" fmla="*/ T128 w 470"/>
                <a:gd name="T130" fmla="+- 0 4991 4963"/>
                <a:gd name="T131" fmla="*/ 4991 h 138"/>
                <a:gd name="T132" fmla="+- 0 1853 1403"/>
                <a:gd name="T133" fmla="*/ T132 w 470"/>
                <a:gd name="T134" fmla="+- 0 4991 4963"/>
                <a:gd name="T135" fmla="*/ 4991 h 138"/>
                <a:gd name="T136" fmla="+- 0 1838 1403"/>
                <a:gd name="T137" fmla="*/ T136 w 470"/>
                <a:gd name="T138" fmla="+- 0 4979 4963"/>
                <a:gd name="T139" fmla="*/ 4979 h 138"/>
                <a:gd name="T140" fmla="+- 0 1826 1403"/>
                <a:gd name="T141" fmla="*/ T140 w 470"/>
                <a:gd name="T142" fmla="+- 0 4973 4963"/>
                <a:gd name="T143" fmla="*/ 4973 h 138"/>
                <a:gd name="T144" fmla="+- 0 1812 1403"/>
                <a:gd name="T145" fmla="*/ T144 w 470"/>
                <a:gd name="T146" fmla="+- 0 4968 4963"/>
                <a:gd name="T147" fmla="*/ 4968 h 138"/>
                <a:gd name="T148" fmla="+- 0 1796 1403"/>
                <a:gd name="T149" fmla="*/ T148 w 470"/>
                <a:gd name="T150" fmla="+- 0 4965 4963"/>
                <a:gd name="T151" fmla="*/ 4965 h 138"/>
                <a:gd name="T152" fmla="+- 0 1775 1403"/>
                <a:gd name="T153" fmla="*/ T152 w 470"/>
                <a:gd name="T154" fmla="+- 0 4963 4963"/>
                <a:gd name="T155" fmla="*/ 4963 h 138"/>
                <a:gd name="T156" fmla="+- 0 1853 1403"/>
                <a:gd name="T157" fmla="*/ T156 w 470"/>
                <a:gd name="T158" fmla="+- 0 4991 4963"/>
                <a:gd name="T159" fmla="*/ 4991 h 138"/>
                <a:gd name="T160" fmla="+- 0 1777 1403"/>
                <a:gd name="T161" fmla="*/ T160 w 470"/>
                <a:gd name="T162" fmla="+- 0 4991 4963"/>
                <a:gd name="T163" fmla="*/ 4991 h 138"/>
                <a:gd name="T164" fmla="+- 0 1801 1403"/>
                <a:gd name="T165" fmla="*/ T164 w 470"/>
                <a:gd name="T166" fmla="+- 0 4995 4963"/>
                <a:gd name="T167" fmla="*/ 4995 h 138"/>
                <a:gd name="T168" fmla="+- 0 1832 1403"/>
                <a:gd name="T169" fmla="*/ T168 w 470"/>
                <a:gd name="T170" fmla="+- 0 5003 4963"/>
                <a:gd name="T171" fmla="*/ 5003 h 138"/>
                <a:gd name="T172" fmla="+- 0 1847 1403"/>
                <a:gd name="T173" fmla="*/ T172 w 470"/>
                <a:gd name="T174" fmla="+- 0 5020 4963"/>
                <a:gd name="T175" fmla="*/ 5020 h 138"/>
                <a:gd name="T176" fmla="+- 0 1842 1403"/>
                <a:gd name="T177" fmla="*/ T176 w 470"/>
                <a:gd name="T178" fmla="+- 0 5029 4963"/>
                <a:gd name="T179" fmla="*/ 5029 h 138"/>
                <a:gd name="T180" fmla="+- 0 1844 1403"/>
                <a:gd name="T181" fmla="*/ T180 w 470"/>
                <a:gd name="T182" fmla="+- 0 5044 4963"/>
                <a:gd name="T183" fmla="*/ 5044 h 138"/>
                <a:gd name="T184" fmla="+- 0 1852 1403"/>
                <a:gd name="T185" fmla="*/ T184 w 470"/>
                <a:gd name="T186" fmla="+- 0 5053 4963"/>
                <a:gd name="T187" fmla="*/ 5053 h 138"/>
                <a:gd name="T188" fmla="+- 0 1873 1403"/>
                <a:gd name="T189" fmla="*/ T188 w 470"/>
                <a:gd name="T190" fmla="+- 0 5042 4963"/>
                <a:gd name="T191" fmla="*/ 5042 h 138"/>
                <a:gd name="T192" fmla="+- 0 1872 1403"/>
                <a:gd name="T193" fmla="*/ T192 w 470"/>
                <a:gd name="T194" fmla="+- 0 5010 4963"/>
                <a:gd name="T195" fmla="*/ 5010 h 138"/>
                <a:gd name="T196" fmla="+- 0 1855 1403"/>
                <a:gd name="T197" fmla="*/ T196 w 470"/>
                <a:gd name="T198" fmla="+- 0 4993 4963"/>
                <a:gd name="T199" fmla="*/ 4993 h 1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470" h="138">
                  <a:moveTo>
                    <a:pt x="18" y="53"/>
                  </a:moveTo>
                  <a:lnTo>
                    <a:pt x="15" y="53"/>
                  </a:lnTo>
                  <a:lnTo>
                    <a:pt x="5" y="54"/>
                  </a:lnTo>
                  <a:lnTo>
                    <a:pt x="0" y="62"/>
                  </a:lnTo>
                  <a:lnTo>
                    <a:pt x="1" y="127"/>
                  </a:lnTo>
                  <a:lnTo>
                    <a:pt x="12" y="137"/>
                  </a:lnTo>
                  <a:lnTo>
                    <a:pt x="52" y="130"/>
                  </a:lnTo>
                  <a:lnTo>
                    <a:pt x="87" y="124"/>
                  </a:lnTo>
                  <a:lnTo>
                    <a:pt x="115" y="121"/>
                  </a:lnTo>
                  <a:lnTo>
                    <a:pt x="136" y="120"/>
                  </a:lnTo>
                  <a:lnTo>
                    <a:pt x="185" y="120"/>
                  </a:lnTo>
                  <a:lnTo>
                    <a:pt x="197" y="115"/>
                  </a:lnTo>
                  <a:lnTo>
                    <a:pt x="200" y="109"/>
                  </a:lnTo>
                  <a:lnTo>
                    <a:pt x="200" y="104"/>
                  </a:lnTo>
                  <a:lnTo>
                    <a:pt x="27" y="104"/>
                  </a:lnTo>
                  <a:lnTo>
                    <a:pt x="26" y="79"/>
                  </a:lnTo>
                  <a:lnTo>
                    <a:pt x="28" y="79"/>
                  </a:lnTo>
                  <a:lnTo>
                    <a:pt x="27" y="64"/>
                  </a:lnTo>
                  <a:lnTo>
                    <a:pt x="18" y="53"/>
                  </a:lnTo>
                  <a:close/>
                  <a:moveTo>
                    <a:pt x="185" y="120"/>
                  </a:moveTo>
                  <a:lnTo>
                    <a:pt x="136" y="120"/>
                  </a:lnTo>
                  <a:lnTo>
                    <a:pt x="167" y="122"/>
                  </a:lnTo>
                  <a:lnTo>
                    <a:pt x="175" y="122"/>
                  </a:lnTo>
                  <a:lnTo>
                    <a:pt x="183" y="121"/>
                  </a:lnTo>
                  <a:lnTo>
                    <a:pt x="185" y="120"/>
                  </a:lnTo>
                  <a:close/>
                  <a:moveTo>
                    <a:pt x="354" y="0"/>
                  </a:moveTo>
                  <a:lnTo>
                    <a:pt x="331" y="0"/>
                  </a:lnTo>
                  <a:lnTo>
                    <a:pt x="301" y="2"/>
                  </a:lnTo>
                  <a:lnTo>
                    <a:pt x="273" y="5"/>
                  </a:lnTo>
                  <a:lnTo>
                    <a:pt x="245" y="10"/>
                  </a:lnTo>
                  <a:lnTo>
                    <a:pt x="219" y="17"/>
                  </a:lnTo>
                  <a:lnTo>
                    <a:pt x="204" y="22"/>
                  </a:lnTo>
                  <a:lnTo>
                    <a:pt x="192" y="28"/>
                  </a:lnTo>
                  <a:lnTo>
                    <a:pt x="183" y="34"/>
                  </a:lnTo>
                  <a:lnTo>
                    <a:pt x="177" y="41"/>
                  </a:lnTo>
                  <a:lnTo>
                    <a:pt x="174" y="46"/>
                  </a:lnTo>
                  <a:lnTo>
                    <a:pt x="171" y="54"/>
                  </a:lnTo>
                  <a:lnTo>
                    <a:pt x="170" y="64"/>
                  </a:lnTo>
                  <a:lnTo>
                    <a:pt x="170" y="67"/>
                  </a:lnTo>
                  <a:lnTo>
                    <a:pt x="168" y="78"/>
                  </a:lnTo>
                  <a:lnTo>
                    <a:pt x="168" y="86"/>
                  </a:lnTo>
                  <a:lnTo>
                    <a:pt x="168" y="88"/>
                  </a:lnTo>
                  <a:lnTo>
                    <a:pt x="168" y="89"/>
                  </a:lnTo>
                  <a:lnTo>
                    <a:pt x="81" y="99"/>
                  </a:lnTo>
                  <a:lnTo>
                    <a:pt x="49" y="103"/>
                  </a:lnTo>
                  <a:lnTo>
                    <a:pt x="27" y="104"/>
                  </a:lnTo>
                  <a:lnTo>
                    <a:pt x="200" y="104"/>
                  </a:lnTo>
                  <a:lnTo>
                    <a:pt x="200" y="95"/>
                  </a:lnTo>
                  <a:lnTo>
                    <a:pt x="200" y="86"/>
                  </a:lnTo>
                  <a:lnTo>
                    <a:pt x="204" y="74"/>
                  </a:lnTo>
                  <a:lnTo>
                    <a:pt x="211" y="64"/>
                  </a:lnTo>
                  <a:lnTo>
                    <a:pt x="215" y="59"/>
                  </a:lnTo>
                  <a:lnTo>
                    <a:pt x="219" y="55"/>
                  </a:lnTo>
                  <a:lnTo>
                    <a:pt x="225" y="52"/>
                  </a:lnTo>
                  <a:lnTo>
                    <a:pt x="231" y="48"/>
                  </a:lnTo>
                  <a:lnTo>
                    <a:pt x="237" y="45"/>
                  </a:lnTo>
                  <a:lnTo>
                    <a:pt x="248" y="40"/>
                  </a:lnTo>
                  <a:lnTo>
                    <a:pt x="255" y="38"/>
                  </a:lnTo>
                  <a:lnTo>
                    <a:pt x="272" y="35"/>
                  </a:lnTo>
                  <a:lnTo>
                    <a:pt x="280" y="33"/>
                  </a:lnTo>
                  <a:lnTo>
                    <a:pt x="293" y="31"/>
                  </a:lnTo>
                  <a:lnTo>
                    <a:pt x="301" y="31"/>
                  </a:lnTo>
                  <a:lnTo>
                    <a:pt x="330" y="29"/>
                  </a:lnTo>
                  <a:lnTo>
                    <a:pt x="337" y="29"/>
                  </a:lnTo>
                  <a:lnTo>
                    <a:pt x="343" y="28"/>
                  </a:lnTo>
                  <a:lnTo>
                    <a:pt x="353" y="28"/>
                  </a:lnTo>
                  <a:lnTo>
                    <a:pt x="365" y="28"/>
                  </a:lnTo>
                  <a:lnTo>
                    <a:pt x="450" y="28"/>
                  </a:lnTo>
                  <a:lnTo>
                    <a:pt x="444" y="22"/>
                  </a:lnTo>
                  <a:lnTo>
                    <a:pt x="435" y="16"/>
                  </a:lnTo>
                  <a:lnTo>
                    <a:pt x="430" y="13"/>
                  </a:lnTo>
                  <a:lnTo>
                    <a:pt x="423" y="10"/>
                  </a:lnTo>
                  <a:lnTo>
                    <a:pt x="416" y="8"/>
                  </a:lnTo>
                  <a:lnTo>
                    <a:pt x="409" y="5"/>
                  </a:lnTo>
                  <a:lnTo>
                    <a:pt x="401" y="3"/>
                  </a:lnTo>
                  <a:lnTo>
                    <a:pt x="393" y="2"/>
                  </a:lnTo>
                  <a:lnTo>
                    <a:pt x="385" y="0"/>
                  </a:lnTo>
                  <a:lnTo>
                    <a:pt x="372" y="0"/>
                  </a:lnTo>
                  <a:lnTo>
                    <a:pt x="354" y="0"/>
                  </a:lnTo>
                  <a:close/>
                  <a:moveTo>
                    <a:pt x="450" y="28"/>
                  </a:moveTo>
                  <a:lnTo>
                    <a:pt x="365" y="28"/>
                  </a:lnTo>
                  <a:lnTo>
                    <a:pt x="374" y="28"/>
                  </a:lnTo>
                  <a:lnTo>
                    <a:pt x="385" y="29"/>
                  </a:lnTo>
                  <a:lnTo>
                    <a:pt x="398" y="32"/>
                  </a:lnTo>
                  <a:lnTo>
                    <a:pt x="411" y="35"/>
                  </a:lnTo>
                  <a:lnTo>
                    <a:pt x="429" y="40"/>
                  </a:lnTo>
                  <a:lnTo>
                    <a:pt x="440" y="47"/>
                  </a:lnTo>
                  <a:lnTo>
                    <a:pt x="444" y="57"/>
                  </a:lnTo>
                  <a:lnTo>
                    <a:pt x="441" y="61"/>
                  </a:lnTo>
                  <a:lnTo>
                    <a:pt x="439" y="66"/>
                  </a:lnTo>
                  <a:lnTo>
                    <a:pt x="439" y="77"/>
                  </a:lnTo>
                  <a:lnTo>
                    <a:pt x="441" y="81"/>
                  </a:lnTo>
                  <a:lnTo>
                    <a:pt x="445" y="89"/>
                  </a:lnTo>
                  <a:lnTo>
                    <a:pt x="449" y="90"/>
                  </a:lnTo>
                  <a:lnTo>
                    <a:pt x="464" y="90"/>
                  </a:lnTo>
                  <a:lnTo>
                    <a:pt x="470" y="79"/>
                  </a:lnTo>
                  <a:lnTo>
                    <a:pt x="469" y="57"/>
                  </a:lnTo>
                  <a:lnTo>
                    <a:pt x="469" y="47"/>
                  </a:lnTo>
                  <a:lnTo>
                    <a:pt x="461" y="38"/>
                  </a:lnTo>
                  <a:lnTo>
                    <a:pt x="452" y="30"/>
                  </a:lnTo>
                  <a:lnTo>
                    <a:pt x="450" y="28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" name="AutoShape 21"/>
            <p:cNvSpPr>
              <a:spLocks/>
            </p:cNvSpPr>
            <p:nvPr/>
          </p:nvSpPr>
          <p:spPr bwMode="auto">
            <a:xfrm>
              <a:off x="1424" y="4744"/>
              <a:ext cx="445" cy="146"/>
            </a:xfrm>
            <a:custGeom>
              <a:avLst/>
              <a:gdLst>
                <a:gd name="T0" fmla="+- 0 1565 1425"/>
                <a:gd name="T1" fmla="*/ T0 w 445"/>
                <a:gd name="T2" fmla="+- 0 4802 4745"/>
                <a:gd name="T3" fmla="*/ 4802 h 146"/>
                <a:gd name="T4" fmla="+- 0 1569 1425"/>
                <a:gd name="T5" fmla="*/ T4 w 445"/>
                <a:gd name="T6" fmla="+- 0 4827 4745"/>
                <a:gd name="T7" fmla="*/ 4827 h 146"/>
                <a:gd name="T8" fmla="+- 0 1605 1425"/>
                <a:gd name="T9" fmla="*/ T8 w 445"/>
                <a:gd name="T10" fmla="+- 0 4834 4745"/>
                <a:gd name="T11" fmla="*/ 4834 h 146"/>
                <a:gd name="T12" fmla="+- 0 1733 1425"/>
                <a:gd name="T13" fmla="*/ T12 w 445"/>
                <a:gd name="T14" fmla="+- 0 4859 4745"/>
                <a:gd name="T15" fmla="*/ 4859 h 146"/>
                <a:gd name="T16" fmla="+- 0 1851 1425"/>
                <a:gd name="T17" fmla="*/ T16 w 445"/>
                <a:gd name="T18" fmla="+- 0 4890 4745"/>
                <a:gd name="T19" fmla="*/ 4890 h 146"/>
                <a:gd name="T20" fmla="+- 0 1862 1425"/>
                <a:gd name="T21" fmla="*/ T20 w 445"/>
                <a:gd name="T22" fmla="+- 0 4883 4745"/>
                <a:gd name="T23" fmla="*/ 4883 h 146"/>
                <a:gd name="T24" fmla="+- 0 1859 1425"/>
                <a:gd name="T25" fmla="*/ T24 w 445"/>
                <a:gd name="T26" fmla="+- 0 4864 4745"/>
                <a:gd name="T27" fmla="*/ 4864 h 146"/>
                <a:gd name="T28" fmla="+- 0 1810 1425"/>
                <a:gd name="T29" fmla="*/ T28 w 445"/>
                <a:gd name="T30" fmla="+- 0 4854 4745"/>
                <a:gd name="T31" fmla="*/ 4854 h 146"/>
                <a:gd name="T32" fmla="+- 0 1790 1425"/>
                <a:gd name="T33" fmla="*/ T32 w 445"/>
                <a:gd name="T34" fmla="+- 0 4846 4745"/>
                <a:gd name="T35" fmla="*/ 4846 h 146"/>
                <a:gd name="T36" fmla="+- 0 1711 1425"/>
                <a:gd name="T37" fmla="*/ T36 w 445"/>
                <a:gd name="T38" fmla="+- 0 4835 4745"/>
                <a:gd name="T39" fmla="*/ 4835 h 146"/>
                <a:gd name="T40" fmla="+- 0 1719 1425"/>
                <a:gd name="T41" fmla="*/ T40 w 445"/>
                <a:gd name="T42" fmla="+- 0 4808 4745"/>
                <a:gd name="T43" fmla="*/ 4808 h 146"/>
                <a:gd name="T44" fmla="+- 0 1780 1425"/>
                <a:gd name="T45" fmla="*/ T44 w 445"/>
                <a:gd name="T46" fmla="+- 0 4807 4745"/>
                <a:gd name="T47" fmla="*/ 4807 h 146"/>
                <a:gd name="T48" fmla="+- 0 1798 1425"/>
                <a:gd name="T49" fmla="*/ T48 w 445"/>
                <a:gd name="T50" fmla="+- 0 4805 4745"/>
                <a:gd name="T51" fmla="*/ 4805 h 146"/>
                <a:gd name="T52" fmla="+- 0 1843 1425"/>
                <a:gd name="T53" fmla="*/ T52 w 445"/>
                <a:gd name="T54" fmla="+- 0 4800 4745"/>
                <a:gd name="T55" fmla="*/ 4800 h 146"/>
                <a:gd name="T56" fmla="+- 0 1866 1425"/>
                <a:gd name="T57" fmla="*/ T56 w 445"/>
                <a:gd name="T58" fmla="+- 0 4795 4745"/>
                <a:gd name="T59" fmla="*/ 4795 h 146"/>
                <a:gd name="T60" fmla="+- 0 1572 1425"/>
                <a:gd name="T61" fmla="*/ T60 w 445"/>
                <a:gd name="T62" fmla="+- 0 4794 4745"/>
                <a:gd name="T63" fmla="*/ 4794 h 146"/>
                <a:gd name="T64" fmla="+- 0 1780 1425"/>
                <a:gd name="T65" fmla="*/ T64 w 445"/>
                <a:gd name="T66" fmla="+- 0 4822 4745"/>
                <a:gd name="T67" fmla="*/ 4822 h 146"/>
                <a:gd name="T68" fmla="+- 0 1773 1425"/>
                <a:gd name="T69" fmla="*/ T68 w 445"/>
                <a:gd name="T70" fmla="+- 0 4846 4745"/>
                <a:gd name="T71" fmla="*/ 4846 h 146"/>
                <a:gd name="T72" fmla="+- 0 1780 1425"/>
                <a:gd name="T73" fmla="*/ T72 w 445"/>
                <a:gd name="T74" fmla="+- 0 4807 4745"/>
                <a:gd name="T75" fmla="*/ 4807 h 146"/>
                <a:gd name="T76" fmla="+- 0 1770 1425"/>
                <a:gd name="T77" fmla="*/ T76 w 445"/>
                <a:gd name="T78" fmla="+- 0 4808 4745"/>
                <a:gd name="T79" fmla="*/ 4808 h 146"/>
                <a:gd name="T80" fmla="+- 0 1860 1425"/>
                <a:gd name="T81" fmla="*/ T80 w 445"/>
                <a:gd name="T82" fmla="+- 0 4800 4745"/>
                <a:gd name="T83" fmla="*/ 4800 h 146"/>
                <a:gd name="T84" fmla="+- 0 1860 1425"/>
                <a:gd name="T85" fmla="*/ T84 w 445"/>
                <a:gd name="T86" fmla="+- 0 4800 4745"/>
                <a:gd name="T87" fmla="*/ 4800 h 146"/>
                <a:gd name="T88" fmla="+- 0 1708 1425"/>
                <a:gd name="T89" fmla="*/ T88 w 445"/>
                <a:gd name="T90" fmla="+- 0 4786 4745"/>
                <a:gd name="T91" fmla="*/ 4786 h 146"/>
                <a:gd name="T92" fmla="+- 0 1595 1425"/>
                <a:gd name="T93" fmla="*/ T92 w 445"/>
                <a:gd name="T94" fmla="+- 0 4795 4745"/>
                <a:gd name="T95" fmla="*/ 4795 h 146"/>
                <a:gd name="T96" fmla="+- 0 1869 1425"/>
                <a:gd name="T97" fmla="*/ T96 w 445"/>
                <a:gd name="T98" fmla="+- 0 4787 4745"/>
                <a:gd name="T99" fmla="*/ 4787 h 146"/>
                <a:gd name="T100" fmla="+- 0 1757 1425"/>
                <a:gd name="T101" fmla="*/ T100 w 445"/>
                <a:gd name="T102" fmla="+- 0 4783 4745"/>
                <a:gd name="T103" fmla="*/ 4783 h 146"/>
                <a:gd name="T104" fmla="+- 0 1869 1425"/>
                <a:gd name="T105" fmla="*/ T104 w 445"/>
                <a:gd name="T106" fmla="+- 0 4784 4745"/>
                <a:gd name="T107" fmla="*/ 4784 h 146"/>
                <a:gd name="T108" fmla="+- 0 1805 1425"/>
                <a:gd name="T109" fmla="*/ T108 w 445"/>
                <a:gd name="T110" fmla="+- 0 4780 4745"/>
                <a:gd name="T111" fmla="*/ 4780 h 146"/>
                <a:gd name="T112" fmla="+- 0 1842 1425"/>
                <a:gd name="T113" fmla="*/ T112 w 445"/>
                <a:gd name="T114" fmla="+- 0 4774 4745"/>
                <a:gd name="T115" fmla="*/ 4774 h 146"/>
                <a:gd name="T116" fmla="+- 0 1868 1425"/>
                <a:gd name="T117" fmla="*/ T116 w 445"/>
                <a:gd name="T118" fmla="+- 0 4780 4745"/>
                <a:gd name="T119" fmla="*/ 4780 h 146"/>
                <a:gd name="T120" fmla="+- 0 1852 1425"/>
                <a:gd name="T121" fmla="*/ T120 w 445"/>
                <a:gd name="T122" fmla="+- 0 4773 4745"/>
                <a:gd name="T123" fmla="*/ 4773 h 146"/>
                <a:gd name="T124" fmla="+- 0 1456 1425"/>
                <a:gd name="T125" fmla="*/ T124 w 445"/>
                <a:gd name="T126" fmla="+- 0 4749 4745"/>
                <a:gd name="T127" fmla="*/ 4749 h 146"/>
                <a:gd name="T128" fmla="+- 0 1446 1425"/>
                <a:gd name="T129" fmla="*/ T128 w 445"/>
                <a:gd name="T130" fmla="+- 0 4755 4745"/>
                <a:gd name="T131" fmla="*/ 4755 h 146"/>
                <a:gd name="T132" fmla="+- 0 1434 1425"/>
                <a:gd name="T133" fmla="*/ T132 w 445"/>
                <a:gd name="T134" fmla="+- 0 4769 4745"/>
                <a:gd name="T135" fmla="*/ 4769 h 146"/>
                <a:gd name="T136" fmla="+- 0 1425 1425"/>
                <a:gd name="T137" fmla="*/ T136 w 445"/>
                <a:gd name="T138" fmla="+- 0 4797 4745"/>
                <a:gd name="T139" fmla="*/ 4797 h 146"/>
                <a:gd name="T140" fmla="+- 0 1427 1425"/>
                <a:gd name="T141" fmla="*/ T140 w 445"/>
                <a:gd name="T142" fmla="+- 0 4828 4745"/>
                <a:gd name="T143" fmla="*/ 4828 h 146"/>
                <a:gd name="T144" fmla="+- 0 1447 1425"/>
                <a:gd name="T145" fmla="*/ T144 w 445"/>
                <a:gd name="T146" fmla="+- 0 4854 4745"/>
                <a:gd name="T147" fmla="*/ 4854 h 146"/>
                <a:gd name="T148" fmla="+- 0 1498 1425"/>
                <a:gd name="T149" fmla="*/ T148 w 445"/>
                <a:gd name="T150" fmla="+- 0 4858 4745"/>
                <a:gd name="T151" fmla="*/ 4858 h 146"/>
                <a:gd name="T152" fmla="+- 0 1526 1425"/>
                <a:gd name="T153" fmla="*/ T152 w 445"/>
                <a:gd name="T154" fmla="+- 0 4844 4745"/>
                <a:gd name="T155" fmla="*/ 4844 h 146"/>
                <a:gd name="T156" fmla="+- 0 1465 1425"/>
                <a:gd name="T157" fmla="*/ T156 w 445"/>
                <a:gd name="T158" fmla="+- 0 4840 4745"/>
                <a:gd name="T159" fmla="*/ 4840 h 146"/>
                <a:gd name="T160" fmla="+- 0 1446 1425"/>
                <a:gd name="T161" fmla="*/ T160 w 445"/>
                <a:gd name="T162" fmla="+- 0 4828 4745"/>
                <a:gd name="T163" fmla="*/ 4828 h 146"/>
                <a:gd name="T164" fmla="+- 0 1439 1425"/>
                <a:gd name="T165" fmla="*/ T164 w 445"/>
                <a:gd name="T166" fmla="+- 0 4812 4745"/>
                <a:gd name="T167" fmla="*/ 4812 h 146"/>
                <a:gd name="T168" fmla="+- 0 1445 1425"/>
                <a:gd name="T169" fmla="*/ T168 w 445"/>
                <a:gd name="T170" fmla="+- 0 4781 4745"/>
                <a:gd name="T171" fmla="*/ 4781 h 146"/>
                <a:gd name="T172" fmla="+- 0 1453 1425"/>
                <a:gd name="T173" fmla="*/ T172 w 445"/>
                <a:gd name="T174" fmla="+- 0 4770 4745"/>
                <a:gd name="T175" fmla="*/ 4770 h 146"/>
                <a:gd name="T176" fmla="+- 0 1466 1425"/>
                <a:gd name="T177" fmla="*/ T176 w 445"/>
                <a:gd name="T178" fmla="+- 0 4761 4745"/>
                <a:gd name="T179" fmla="*/ 4761 h 146"/>
                <a:gd name="T180" fmla="+- 0 1519 1425"/>
                <a:gd name="T181" fmla="*/ T180 w 445"/>
                <a:gd name="T182" fmla="+- 0 4760 4745"/>
                <a:gd name="T183" fmla="*/ 4760 h 146"/>
                <a:gd name="T184" fmla="+- 0 1502 1425"/>
                <a:gd name="T185" fmla="*/ T184 w 445"/>
                <a:gd name="T186" fmla="+- 0 4750 4745"/>
                <a:gd name="T187" fmla="*/ 4750 h 146"/>
                <a:gd name="T188" fmla="+- 0 1487 1425"/>
                <a:gd name="T189" fmla="*/ T188 w 445"/>
                <a:gd name="T190" fmla="+- 0 4746 4745"/>
                <a:gd name="T191" fmla="*/ 4746 h 146"/>
                <a:gd name="T192" fmla="+- 0 1519 1425"/>
                <a:gd name="T193" fmla="*/ T192 w 445"/>
                <a:gd name="T194" fmla="+- 0 4760 4745"/>
                <a:gd name="T195" fmla="*/ 4760 h 146"/>
                <a:gd name="T196" fmla="+- 0 1489 1425"/>
                <a:gd name="T197" fmla="*/ T196 w 445"/>
                <a:gd name="T198" fmla="+- 0 4761 4745"/>
                <a:gd name="T199" fmla="*/ 4761 h 146"/>
                <a:gd name="T200" fmla="+- 0 1507 1425"/>
                <a:gd name="T201" fmla="*/ T200 w 445"/>
                <a:gd name="T202" fmla="+- 0 4770 4745"/>
                <a:gd name="T203" fmla="*/ 4770 h 146"/>
                <a:gd name="T204" fmla="+- 0 1518 1425"/>
                <a:gd name="T205" fmla="*/ T204 w 445"/>
                <a:gd name="T206" fmla="+- 0 4782 4745"/>
                <a:gd name="T207" fmla="*/ 4782 h 146"/>
                <a:gd name="T208" fmla="+- 0 1523 1425"/>
                <a:gd name="T209" fmla="*/ T208 w 445"/>
                <a:gd name="T210" fmla="+- 0 4797 4745"/>
                <a:gd name="T211" fmla="*/ 4797 h 146"/>
                <a:gd name="T212" fmla="+- 0 1523 1425"/>
                <a:gd name="T213" fmla="*/ T212 w 445"/>
                <a:gd name="T214" fmla="+- 0 4819 4745"/>
                <a:gd name="T215" fmla="*/ 4819 h 146"/>
                <a:gd name="T216" fmla="+- 0 1497 1425"/>
                <a:gd name="T217" fmla="*/ T216 w 445"/>
                <a:gd name="T218" fmla="+- 0 4844 4745"/>
                <a:gd name="T219" fmla="*/ 4844 h 146"/>
                <a:gd name="T220" fmla="+- 0 1538 1425"/>
                <a:gd name="T221" fmla="*/ T220 w 445"/>
                <a:gd name="T222" fmla="+- 0 4826 4745"/>
                <a:gd name="T223" fmla="*/ 4826 h 146"/>
                <a:gd name="T224" fmla="+- 0 1540 1425"/>
                <a:gd name="T225" fmla="*/ T224 w 445"/>
                <a:gd name="T226" fmla="+- 0 4798 4745"/>
                <a:gd name="T227" fmla="*/ 4798 h 146"/>
                <a:gd name="T228" fmla="+- 0 1532 1425"/>
                <a:gd name="T229" fmla="*/ T228 w 445"/>
                <a:gd name="T230" fmla="+- 0 4774 4745"/>
                <a:gd name="T231" fmla="*/ 4774 h 146"/>
                <a:gd name="T232" fmla="+- 0 1519 1425"/>
                <a:gd name="T233" fmla="*/ T232 w 445"/>
                <a:gd name="T234" fmla="+- 0 4760 4745"/>
                <a:gd name="T235" fmla="*/ 4760 h 1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445" h="146">
                  <a:moveTo>
                    <a:pt x="147" y="49"/>
                  </a:moveTo>
                  <a:lnTo>
                    <a:pt x="144" y="51"/>
                  </a:lnTo>
                  <a:lnTo>
                    <a:pt x="140" y="57"/>
                  </a:lnTo>
                  <a:lnTo>
                    <a:pt x="139" y="60"/>
                  </a:lnTo>
                  <a:lnTo>
                    <a:pt x="138" y="79"/>
                  </a:lnTo>
                  <a:lnTo>
                    <a:pt x="144" y="82"/>
                  </a:lnTo>
                  <a:lnTo>
                    <a:pt x="153" y="85"/>
                  </a:lnTo>
                  <a:lnTo>
                    <a:pt x="165" y="87"/>
                  </a:lnTo>
                  <a:lnTo>
                    <a:pt x="180" y="89"/>
                  </a:lnTo>
                  <a:lnTo>
                    <a:pt x="195" y="91"/>
                  </a:lnTo>
                  <a:lnTo>
                    <a:pt x="253" y="101"/>
                  </a:lnTo>
                  <a:lnTo>
                    <a:pt x="308" y="114"/>
                  </a:lnTo>
                  <a:lnTo>
                    <a:pt x="365" y="128"/>
                  </a:lnTo>
                  <a:lnTo>
                    <a:pt x="422" y="144"/>
                  </a:lnTo>
                  <a:lnTo>
                    <a:pt x="426" y="145"/>
                  </a:lnTo>
                  <a:lnTo>
                    <a:pt x="430" y="145"/>
                  </a:lnTo>
                  <a:lnTo>
                    <a:pt x="433" y="144"/>
                  </a:lnTo>
                  <a:lnTo>
                    <a:pt x="437" y="138"/>
                  </a:lnTo>
                  <a:lnTo>
                    <a:pt x="439" y="135"/>
                  </a:lnTo>
                  <a:lnTo>
                    <a:pt x="439" y="124"/>
                  </a:lnTo>
                  <a:lnTo>
                    <a:pt x="434" y="119"/>
                  </a:lnTo>
                  <a:lnTo>
                    <a:pt x="417" y="115"/>
                  </a:lnTo>
                  <a:lnTo>
                    <a:pt x="409" y="113"/>
                  </a:lnTo>
                  <a:lnTo>
                    <a:pt x="385" y="109"/>
                  </a:lnTo>
                  <a:lnTo>
                    <a:pt x="375" y="107"/>
                  </a:lnTo>
                  <a:lnTo>
                    <a:pt x="365" y="104"/>
                  </a:lnTo>
                  <a:lnTo>
                    <a:pt x="365" y="101"/>
                  </a:lnTo>
                  <a:lnTo>
                    <a:pt x="348" y="101"/>
                  </a:lnTo>
                  <a:lnTo>
                    <a:pt x="321" y="97"/>
                  </a:lnTo>
                  <a:lnTo>
                    <a:pt x="286" y="90"/>
                  </a:lnTo>
                  <a:lnTo>
                    <a:pt x="191" y="70"/>
                  </a:lnTo>
                  <a:lnTo>
                    <a:pt x="267" y="64"/>
                  </a:lnTo>
                  <a:lnTo>
                    <a:pt x="294" y="63"/>
                  </a:lnTo>
                  <a:lnTo>
                    <a:pt x="305" y="63"/>
                  </a:lnTo>
                  <a:lnTo>
                    <a:pt x="316" y="62"/>
                  </a:lnTo>
                  <a:lnTo>
                    <a:pt x="355" y="62"/>
                  </a:lnTo>
                  <a:lnTo>
                    <a:pt x="357" y="62"/>
                  </a:lnTo>
                  <a:lnTo>
                    <a:pt x="372" y="62"/>
                  </a:lnTo>
                  <a:lnTo>
                    <a:pt x="373" y="60"/>
                  </a:lnTo>
                  <a:lnTo>
                    <a:pt x="390" y="58"/>
                  </a:lnTo>
                  <a:lnTo>
                    <a:pt x="405" y="56"/>
                  </a:lnTo>
                  <a:lnTo>
                    <a:pt x="418" y="55"/>
                  </a:lnTo>
                  <a:lnTo>
                    <a:pt x="435" y="55"/>
                  </a:lnTo>
                  <a:lnTo>
                    <a:pt x="438" y="54"/>
                  </a:lnTo>
                  <a:lnTo>
                    <a:pt x="441" y="50"/>
                  </a:lnTo>
                  <a:lnTo>
                    <a:pt x="170" y="50"/>
                  </a:lnTo>
                  <a:lnTo>
                    <a:pt x="151" y="49"/>
                  </a:lnTo>
                  <a:lnTo>
                    <a:pt x="147" y="49"/>
                  </a:lnTo>
                  <a:close/>
                  <a:moveTo>
                    <a:pt x="372" y="62"/>
                  </a:moveTo>
                  <a:lnTo>
                    <a:pt x="357" y="62"/>
                  </a:lnTo>
                  <a:lnTo>
                    <a:pt x="355" y="77"/>
                  </a:lnTo>
                  <a:lnTo>
                    <a:pt x="353" y="88"/>
                  </a:lnTo>
                  <a:lnTo>
                    <a:pt x="351" y="96"/>
                  </a:lnTo>
                  <a:lnTo>
                    <a:pt x="348" y="101"/>
                  </a:lnTo>
                  <a:lnTo>
                    <a:pt x="365" y="101"/>
                  </a:lnTo>
                  <a:lnTo>
                    <a:pt x="372" y="62"/>
                  </a:lnTo>
                  <a:close/>
                  <a:moveTo>
                    <a:pt x="355" y="62"/>
                  </a:moveTo>
                  <a:lnTo>
                    <a:pt x="325" y="62"/>
                  </a:lnTo>
                  <a:lnTo>
                    <a:pt x="334" y="63"/>
                  </a:lnTo>
                  <a:lnTo>
                    <a:pt x="345" y="63"/>
                  </a:lnTo>
                  <a:lnTo>
                    <a:pt x="352" y="63"/>
                  </a:lnTo>
                  <a:lnTo>
                    <a:pt x="355" y="62"/>
                  </a:lnTo>
                  <a:close/>
                  <a:moveTo>
                    <a:pt x="435" y="55"/>
                  </a:moveTo>
                  <a:lnTo>
                    <a:pt x="428" y="55"/>
                  </a:lnTo>
                  <a:lnTo>
                    <a:pt x="434" y="56"/>
                  </a:lnTo>
                  <a:lnTo>
                    <a:pt x="435" y="55"/>
                  </a:lnTo>
                  <a:close/>
                  <a:moveTo>
                    <a:pt x="332" y="38"/>
                  </a:moveTo>
                  <a:lnTo>
                    <a:pt x="310" y="39"/>
                  </a:lnTo>
                  <a:lnTo>
                    <a:pt x="283" y="41"/>
                  </a:lnTo>
                  <a:lnTo>
                    <a:pt x="220" y="47"/>
                  </a:lnTo>
                  <a:lnTo>
                    <a:pt x="193" y="49"/>
                  </a:lnTo>
                  <a:lnTo>
                    <a:pt x="170" y="50"/>
                  </a:lnTo>
                  <a:lnTo>
                    <a:pt x="441" y="50"/>
                  </a:lnTo>
                  <a:lnTo>
                    <a:pt x="442" y="47"/>
                  </a:lnTo>
                  <a:lnTo>
                    <a:pt x="444" y="42"/>
                  </a:lnTo>
                  <a:lnTo>
                    <a:pt x="444" y="39"/>
                  </a:lnTo>
                  <a:lnTo>
                    <a:pt x="349" y="39"/>
                  </a:lnTo>
                  <a:lnTo>
                    <a:pt x="332" y="38"/>
                  </a:lnTo>
                  <a:close/>
                  <a:moveTo>
                    <a:pt x="376" y="35"/>
                  </a:moveTo>
                  <a:lnTo>
                    <a:pt x="349" y="39"/>
                  </a:lnTo>
                  <a:lnTo>
                    <a:pt x="444" y="39"/>
                  </a:lnTo>
                  <a:lnTo>
                    <a:pt x="444" y="36"/>
                  </a:lnTo>
                  <a:lnTo>
                    <a:pt x="443" y="35"/>
                  </a:lnTo>
                  <a:lnTo>
                    <a:pt x="380" y="35"/>
                  </a:lnTo>
                  <a:lnTo>
                    <a:pt x="376" y="35"/>
                  </a:lnTo>
                  <a:close/>
                  <a:moveTo>
                    <a:pt x="427" y="28"/>
                  </a:moveTo>
                  <a:lnTo>
                    <a:pt x="417" y="29"/>
                  </a:lnTo>
                  <a:lnTo>
                    <a:pt x="389" y="34"/>
                  </a:lnTo>
                  <a:lnTo>
                    <a:pt x="380" y="35"/>
                  </a:lnTo>
                  <a:lnTo>
                    <a:pt x="443" y="35"/>
                  </a:lnTo>
                  <a:lnTo>
                    <a:pt x="442" y="31"/>
                  </a:lnTo>
                  <a:lnTo>
                    <a:pt x="438" y="28"/>
                  </a:lnTo>
                  <a:lnTo>
                    <a:pt x="427" y="28"/>
                  </a:lnTo>
                  <a:close/>
                  <a:moveTo>
                    <a:pt x="47" y="0"/>
                  </a:moveTo>
                  <a:lnTo>
                    <a:pt x="41" y="1"/>
                  </a:lnTo>
                  <a:lnTo>
                    <a:pt x="31" y="4"/>
                  </a:lnTo>
                  <a:lnTo>
                    <a:pt x="28" y="6"/>
                  </a:lnTo>
                  <a:lnTo>
                    <a:pt x="25" y="8"/>
                  </a:lnTo>
                  <a:lnTo>
                    <a:pt x="21" y="10"/>
                  </a:lnTo>
                  <a:lnTo>
                    <a:pt x="18" y="13"/>
                  </a:lnTo>
                  <a:lnTo>
                    <a:pt x="12" y="19"/>
                  </a:lnTo>
                  <a:lnTo>
                    <a:pt x="9" y="24"/>
                  </a:lnTo>
                  <a:lnTo>
                    <a:pt x="2" y="3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2" y="83"/>
                  </a:lnTo>
                  <a:lnTo>
                    <a:pt x="7" y="92"/>
                  </a:lnTo>
                  <a:lnTo>
                    <a:pt x="13" y="99"/>
                  </a:lnTo>
                  <a:lnTo>
                    <a:pt x="22" y="109"/>
                  </a:lnTo>
                  <a:lnTo>
                    <a:pt x="34" y="114"/>
                  </a:lnTo>
                  <a:lnTo>
                    <a:pt x="61" y="115"/>
                  </a:lnTo>
                  <a:lnTo>
                    <a:pt x="73" y="113"/>
                  </a:lnTo>
                  <a:lnTo>
                    <a:pt x="83" y="110"/>
                  </a:lnTo>
                  <a:lnTo>
                    <a:pt x="97" y="103"/>
                  </a:lnTo>
                  <a:lnTo>
                    <a:pt x="101" y="99"/>
                  </a:lnTo>
                  <a:lnTo>
                    <a:pt x="72" y="99"/>
                  </a:lnTo>
                  <a:lnTo>
                    <a:pt x="52" y="98"/>
                  </a:lnTo>
                  <a:lnTo>
                    <a:pt x="40" y="95"/>
                  </a:lnTo>
                  <a:lnTo>
                    <a:pt x="30" y="90"/>
                  </a:lnTo>
                  <a:lnTo>
                    <a:pt x="25" y="87"/>
                  </a:lnTo>
                  <a:lnTo>
                    <a:pt x="21" y="83"/>
                  </a:lnTo>
                  <a:lnTo>
                    <a:pt x="18" y="78"/>
                  </a:lnTo>
                  <a:lnTo>
                    <a:pt x="16" y="73"/>
                  </a:lnTo>
                  <a:lnTo>
                    <a:pt x="14" y="67"/>
                  </a:lnTo>
                  <a:lnTo>
                    <a:pt x="15" y="53"/>
                  </a:lnTo>
                  <a:lnTo>
                    <a:pt x="16" y="47"/>
                  </a:lnTo>
                  <a:lnTo>
                    <a:pt x="20" y="36"/>
                  </a:lnTo>
                  <a:lnTo>
                    <a:pt x="22" y="31"/>
                  </a:lnTo>
                  <a:lnTo>
                    <a:pt x="25" y="28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18"/>
                  </a:lnTo>
                  <a:lnTo>
                    <a:pt x="41" y="16"/>
                  </a:lnTo>
                  <a:lnTo>
                    <a:pt x="48" y="15"/>
                  </a:lnTo>
                  <a:lnTo>
                    <a:pt x="51" y="15"/>
                  </a:lnTo>
                  <a:lnTo>
                    <a:pt x="94" y="15"/>
                  </a:lnTo>
                  <a:lnTo>
                    <a:pt x="89" y="11"/>
                  </a:lnTo>
                  <a:lnTo>
                    <a:pt x="83" y="8"/>
                  </a:lnTo>
                  <a:lnTo>
                    <a:pt x="77" y="5"/>
                  </a:lnTo>
                  <a:lnTo>
                    <a:pt x="72" y="3"/>
                  </a:lnTo>
                  <a:lnTo>
                    <a:pt x="67" y="2"/>
                  </a:lnTo>
                  <a:lnTo>
                    <a:pt x="62" y="1"/>
                  </a:lnTo>
                  <a:lnTo>
                    <a:pt x="57" y="0"/>
                  </a:lnTo>
                  <a:lnTo>
                    <a:pt x="47" y="0"/>
                  </a:lnTo>
                  <a:close/>
                  <a:moveTo>
                    <a:pt x="94" y="15"/>
                  </a:moveTo>
                  <a:lnTo>
                    <a:pt x="51" y="15"/>
                  </a:lnTo>
                  <a:lnTo>
                    <a:pt x="59" y="15"/>
                  </a:lnTo>
                  <a:lnTo>
                    <a:pt x="64" y="16"/>
                  </a:lnTo>
                  <a:lnTo>
                    <a:pt x="75" y="20"/>
                  </a:lnTo>
                  <a:lnTo>
                    <a:pt x="79" y="22"/>
                  </a:lnTo>
                  <a:lnTo>
                    <a:pt x="82" y="25"/>
                  </a:lnTo>
                  <a:lnTo>
                    <a:pt x="85" y="27"/>
                  </a:lnTo>
                  <a:lnTo>
                    <a:pt x="88" y="30"/>
                  </a:lnTo>
                  <a:lnTo>
                    <a:pt x="93" y="37"/>
                  </a:lnTo>
                  <a:lnTo>
                    <a:pt x="95" y="41"/>
                  </a:lnTo>
                  <a:lnTo>
                    <a:pt x="97" y="47"/>
                  </a:lnTo>
                  <a:lnTo>
                    <a:pt x="98" y="52"/>
                  </a:lnTo>
                  <a:lnTo>
                    <a:pt x="99" y="58"/>
                  </a:lnTo>
                  <a:lnTo>
                    <a:pt x="99" y="67"/>
                  </a:lnTo>
                  <a:lnTo>
                    <a:pt x="98" y="74"/>
                  </a:lnTo>
                  <a:lnTo>
                    <a:pt x="94" y="81"/>
                  </a:lnTo>
                  <a:lnTo>
                    <a:pt x="79" y="95"/>
                  </a:lnTo>
                  <a:lnTo>
                    <a:pt x="72" y="99"/>
                  </a:lnTo>
                  <a:lnTo>
                    <a:pt x="101" y="99"/>
                  </a:lnTo>
                  <a:lnTo>
                    <a:pt x="107" y="94"/>
                  </a:lnTo>
                  <a:lnTo>
                    <a:pt x="113" y="81"/>
                  </a:lnTo>
                  <a:lnTo>
                    <a:pt x="115" y="67"/>
                  </a:lnTo>
                  <a:lnTo>
                    <a:pt x="115" y="62"/>
                  </a:lnTo>
                  <a:lnTo>
                    <a:pt x="115" y="53"/>
                  </a:lnTo>
                  <a:lnTo>
                    <a:pt x="115" y="52"/>
                  </a:lnTo>
                  <a:lnTo>
                    <a:pt x="112" y="40"/>
                  </a:lnTo>
                  <a:lnTo>
                    <a:pt x="107" y="29"/>
                  </a:lnTo>
                  <a:lnTo>
                    <a:pt x="100" y="20"/>
                  </a:lnTo>
                  <a:lnTo>
                    <a:pt x="95" y="15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" name="AutoShape 22"/>
            <p:cNvSpPr>
              <a:spLocks/>
            </p:cNvSpPr>
            <p:nvPr/>
          </p:nvSpPr>
          <p:spPr bwMode="auto">
            <a:xfrm>
              <a:off x="1569" y="4665"/>
              <a:ext cx="311" cy="83"/>
            </a:xfrm>
            <a:custGeom>
              <a:avLst/>
              <a:gdLst>
                <a:gd name="T0" fmla="+- 0 1594 1570"/>
                <a:gd name="T1" fmla="*/ T0 w 311"/>
                <a:gd name="T2" fmla="+- 0 4670 4665"/>
                <a:gd name="T3" fmla="*/ 4670 h 83"/>
                <a:gd name="T4" fmla="+- 0 1579 1570"/>
                <a:gd name="T5" fmla="*/ T4 w 311"/>
                <a:gd name="T6" fmla="+- 0 4688 4665"/>
                <a:gd name="T7" fmla="*/ 4688 h 83"/>
                <a:gd name="T8" fmla="+- 0 1572 1570"/>
                <a:gd name="T9" fmla="*/ T8 w 311"/>
                <a:gd name="T10" fmla="+- 0 4707 4665"/>
                <a:gd name="T11" fmla="*/ 4707 h 83"/>
                <a:gd name="T12" fmla="+- 0 1570 1570"/>
                <a:gd name="T13" fmla="*/ T12 w 311"/>
                <a:gd name="T14" fmla="+- 0 4728 4665"/>
                <a:gd name="T15" fmla="*/ 4728 h 83"/>
                <a:gd name="T16" fmla="+- 0 1590 1570"/>
                <a:gd name="T17" fmla="*/ T16 w 311"/>
                <a:gd name="T18" fmla="+- 0 4735 4665"/>
                <a:gd name="T19" fmla="*/ 4735 h 83"/>
                <a:gd name="T20" fmla="+- 0 1641 1570"/>
                <a:gd name="T21" fmla="*/ T20 w 311"/>
                <a:gd name="T22" fmla="+- 0 4737 4665"/>
                <a:gd name="T23" fmla="*/ 4737 h 83"/>
                <a:gd name="T24" fmla="+- 0 1819 1570"/>
                <a:gd name="T25" fmla="*/ T24 w 311"/>
                <a:gd name="T26" fmla="+- 0 4744 4665"/>
                <a:gd name="T27" fmla="*/ 4744 h 83"/>
                <a:gd name="T28" fmla="+- 0 1871 1570"/>
                <a:gd name="T29" fmla="*/ T28 w 311"/>
                <a:gd name="T30" fmla="+- 0 4742 4665"/>
                <a:gd name="T31" fmla="*/ 4742 h 83"/>
                <a:gd name="T32" fmla="+- 0 1867 1570"/>
                <a:gd name="T33" fmla="*/ T32 w 311"/>
                <a:gd name="T34" fmla="+- 0 4727 4665"/>
                <a:gd name="T35" fmla="*/ 4727 h 83"/>
                <a:gd name="T36" fmla="+- 0 1795 1570"/>
                <a:gd name="T37" fmla="*/ T36 w 311"/>
                <a:gd name="T38" fmla="+- 0 4727 4665"/>
                <a:gd name="T39" fmla="*/ 4727 h 83"/>
                <a:gd name="T40" fmla="+- 0 1719 1570"/>
                <a:gd name="T41" fmla="*/ T40 w 311"/>
                <a:gd name="T42" fmla="+- 0 4721 4665"/>
                <a:gd name="T43" fmla="*/ 4721 h 83"/>
                <a:gd name="T44" fmla="+- 0 1697 1570"/>
                <a:gd name="T45" fmla="*/ T44 w 311"/>
                <a:gd name="T46" fmla="+- 0 4718 4665"/>
                <a:gd name="T47" fmla="*/ 4718 h 83"/>
                <a:gd name="T48" fmla="+- 0 1604 1570"/>
                <a:gd name="T49" fmla="*/ T48 w 311"/>
                <a:gd name="T50" fmla="+- 0 4713 4665"/>
                <a:gd name="T51" fmla="*/ 4713 h 83"/>
                <a:gd name="T52" fmla="+- 0 1587 1570"/>
                <a:gd name="T53" fmla="*/ T52 w 311"/>
                <a:gd name="T54" fmla="+- 0 4710 4665"/>
                <a:gd name="T55" fmla="*/ 4710 h 83"/>
                <a:gd name="T56" fmla="+- 0 1594 1570"/>
                <a:gd name="T57" fmla="*/ T56 w 311"/>
                <a:gd name="T58" fmla="+- 0 4693 4665"/>
                <a:gd name="T59" fmla="*/ 4693 h 83"/>
                <a:gd name="T60" fmla="+- 0 1609 1570"/>
                <a:gd name="T61" fmla="*/ T60 w 311"/>
                <a:gd name="T62" fmla="+- 0 4690 4665"/>
                <a:gd name="T63" fmla="*/ 4690 h 83"/>
                <a:gd name="T64" fmla="+- 0 1617 1570"/>
                <a:gd name="T65" fmla="*/ T64 w 311"/>
                <a:gd name="T66" fmla="+- 0 4689 4665"/>
                <a:gd name="T67" fmla="*/ 4689 h 83"/>
                <a:gd name="T68" fmla="+- 0 1699 1570"/>
                <a:gd name="T69" fmla="*/ T68 w 311"/>
                <a:gd name="T70" fmla="+- 0 4689 4665"/>
                <a:gd name="T71" fmla="*/ 4689 h 83"/>
                <a:gd name="T72" fmla="+- 0 1682 1570"/>
                <a:gd name="T73" fmla="*/ T72 w 311"/>
                <a:gd name="T74" fmla="+- 0 4679 4665"/>
                <a:gd name="T75" fmla="*/ 4679 h 83"/>
                <a:gd name="T76" fmla="+- 0 1669 1570"/>
                <a:gd name="T77" fmla="*/ T76 w 311"/>
                <a:gd name="T78" fmla="+- 0 4672 4665"/>
                <a:gd name="T79" fmla="*/ 4672 h 83"/>
                <a:gd name="T80" fmla="+- 0 1606 1570"/>
                <a:gd name="T81" fmla="*/ T80 w 311"/>
                <a:gd name="T82" fmla="+- 0 4666 4665"/>
                <a:gd name="T83" fmla="*/ 4666 h 83"/>
                <a:gd name="T84" fmla="+- 0 1842 1570"/>
                <a:gd name="T85" fmla="*/ T84 w 311"/>
                <a:gd name="T86" fmla="+- 0 4726 4665"/>
                <a:gd name="T87" fmla="*/ 4726 h 83"/>
                <a:gd name="T88" fmla="+- 0 1867 1570"/>
                <a:gd name="T89" fmla="*/ T88 w 311"/>
                <a:gd name="T90" fmla="+- 0 4727 4665"/>
                <a:gd name="T91" fmla="*/ 4727 h 83"/>
                <a:gd name="T92" fmla="+- 0 1699 1570"/>
                <a:gd name="T93" fmla="*/ T92 w 311"/>
                <a:gd name="T94" fmla="+- 0 4689 4665"/>
                <a:gd name="T95" fmla="*/ 4689 h 83"/>
                <a:gd name="T96" fmla="+- 0 1627 1570"/>
                <a:gd name="T97" fmla="*/ T96 w 311"/>
                <a:gd name="T98" fmla="+- 0 4689 4665"/>
                <a:gd name="T99" fmla="*/ 4689 h 83"/>
                <a:gd name="T100" fmla="+- 0 1655 1570"/>
                <a:gd name="T101" fmla="*/ T100 w 311"/>
                <a:gd name="T102" fmla="+- 0 4693 4665"/>
                <a:gd name="T103" fmla="*/ 4693 h 83"/>
                <a:gd name="T104" fmla="+- 0 1694 1570"/>
                <a:gd name="T105" fmla="*/ T104 w 311"/>
                <a:gd name="T106" fmla="+- 0 4711 4665"/>
                <a:gd name="T107" fmla="*/ 4711 h 83"/>
                <a:gd name="T108" fmla="+- 0 1719 1570"/>
                <a:gd name="T109" fmla="*/ T108 w 311"/>
                <a:gd name="T110" fmla="+- 0 4718 4665"/>
                <a:gd name="T111" fmla="*/ 4718 h 83"/>
                <a:gd name="T112" fmla="+- 0 1728 1570"/>
                <a:gd name="T113" fmla="*/ T112 w 311"/>
                <a:gd name="T114" fmla="+- 0 4714 4665"/>
                <a:gd name="T115" fmla="*/ 4714 h 83"/>
                <a:gd name="T116" fmla="+- 0 1808 1570"/>
                <a:gd name="T117" fmla="*/ T116 w 311"/>
                <a:gd name="T118" fmla="+- 0 4703 4665"/>
                <a:gd name="T119" fmla="*/ 4703 h 83"/>
                <a:gd name="T120" fmla="+- 0 1834 1570"/>
                <a:gd name="T121" fmla="*/ T120 w 311"/>
                <a:gd name="T122" fmla="+- 0 4699 4665"/>
                <a:gd name="T123" fmla="*/ 4699 h 83"/>
                <a:gd name="T124" fmla="+- 0 1710 1570"/>
                <a:gd name="T125" fmla="*/ T124 w 311"/>
                <a:gd name="T126" fmla="+- 0 4696 4665"/>
                <a:gd name="T127" fmla="*/ 4696 h 83"/>
                <a:gd name="T128" fmla="+- 0 1865 1570"/>
                <a:gd name="T129" fmla="*/ T128 w 311"/>
                <a:gd name="T130" fmla="+- 0 4665 4665"/>
                <a:gd name="T131" fmla="*/ 4665 h 83"/>
                <a:gd name="T132" fmla="+- 0 1855 1570"/>
                <a:gd name="T133" fmla="*/ T132 w 311"/>
                <a:gd name="T134" fmla="+- 0 4669 4665"/>
                <a:gd name="T135" fmla="*/ 4669 h 83"/>
                <a:gd name="T136" fmla="+- 0 1813 1570"/>
                <a:gd name="T137" fmla="*/ T136 w 311"/>
                <a:gd name="T138" fmla="+- 0 4681 4665"/>
                <a:gd name="T139" fmla="*/ 4681 h 83"/>
                <a:gd name="T140" fmla="+- 0 1753 1570"/>
                <a:gd name="T141" fmla="*/ T140 w 311"/>
                <a:gd name="T142" fmla="+- 0 4691 4665"/>
                <a:gd name="T143" fmla="*/ 4691 h 83"/>
                <a:gd name="T144" fmla="+- 0 1710 1570"/>
                <a:gd name="T145" fmla="*/ T144 w 311"/>
                <a:gd name="T146" fmla="+- 0 4696 4665"/>
                <a:gd name="T147" fmla="*/ 4696 h 83"/>
                <a:gd name="T148" fmla="+- 0 1846 1570"/>
                <a:gd name="T149" fmla="*/ T148 w 311"/>
                <a:gd name="T150" fmla="+- 0 4696 4665"/>
                <a:gd name="T151" fmla="*/ 4696 h 83"/>
                <a:gd name="T152" fmla="+- 0 1872 1570"/>
                <a:gd name="T153" fmla="*/ T152 w 311"/>
                <a:gd name="T154" fmla="+- 0 4688 4665"/>
                <a:gd name="T155" fmla="*/ 4688 h 83"/>
                <a:gd name="T156" fmla="+- 0 1880 1570"/>
                <a:gd name="T157" fmla="*/ T156 w 311"/>
                <a:gd name="T158" fmla="+- 0 4673 4665"/>
                <a:gd name="T159" fmla="*/ 4673 h 83"/>
                <a:gd name="T160" fmla="+- 0 1877 1570"/>
                <a:gd name="T161" fmla="*/ T160 w 311"/>
                <a:gd name="T162" fmla="+- 0 4669 4665"/>
                <a:gd name="T163" fmla="*/ 4669 h 83"/>
                <a:gd name="T164" fmla="+- 0 1872 1570"/>
                <a:gd name="T165" fmla="*/ T164 w 311"/>
                <a:gd name="T166" fmla="+- 0 4666 4665"/>
                <a:gd name="T167" fmla="*/ 4666 h 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311" h="83">
                  <a:moveTo>
                    <a:pt x="36" y="1"/>
                  </a:moveTo>
                  <a:lnTo>
                    <a:pt x="24" y="5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2" y="42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20" y="70"/>
                  </a:lnTo>
                  <a:lnTo>
                    <a:pt x="43" y="71"/>
                  </a:lnTo>
                  <a:lnTo>
                    <a:pt x="71" y="72"/>
                  </a:lnTo>
                  <a:lnTo>
                    <a:pt x="233" y="78"/>
                  </a:lnTo>
                  <a:lnTo>
                    <a:pt x="249" y="79"/>
                  </a:lnTo>
                  <a:lnTo>
                    <a:pt x="294" y="82"/>
                  </a:lnTo>
                  <a:lnTo>
                    <a:pt x="301" y="77"/>
                  </a:lnTo>
                  <a:lnTo>
                    <a:pt x="302" y="64"/>
                  </a:lnTo>
                  <a:lnTo>
                    <a:pt x="297" y="62"/>
                  </a:lnTo>
                  <a:lnTo>
                    <a:pt x="250" y="62"/>
                  </a:lnTo>
                  <a:lnTo>
                    <a:pt x="225" y="62"/>
                  </a:lnTo>
                  <a:lnTo>
                    <a:pt x="197" y="60"/>
                  </a:lnTo>
                  <a:lnTo>
                    <a:pt x="149" y="56"/>
                  </a:lnTo>
                  <a:lnTo>
                    <a:pt x="149" y="53"/>
                  </a:lnTo>
                  <a:lnTo>
                    <a:pt x="127" y="53"/>
                  </a:lnTo>
                  <a:lnTo>
                    <a:pt x="93" y="51"/>
                  </a:lnTo>
                  <a:lnTo>
                    <a:pt x="34" y="48"/>
                  </a:lnTo>
                  <a:lnTo>
                    <a:pt x="24" y="47"/>
                  </a:lnTo>
                  <a:lnTo>
                    <a:pt x="17" y="45"/>
                  </a:lnTo>
                  <a:lnTo>
                    <a:pt x="19" y="35"/>
                  </a:lnTo>
                  <a:lnTo>
                    <a:pt x="24" y="28"/>
                  </a:lnTo>
                  <a:lnTo>
                    <a:pt x="34" y="26"/>
                  </a:lnTo>
                  <a:lnTo>
                    <a:pt x="39" y="25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51" y="24"/>
                  </a:lnTo>
                  <a:lnTo>
                    <a:pt x="129" y="24"/>
                  </a:lnTo>
                  <a:lnTo>
                    <a:pt x="120" y="18"/>
                  </a:lnTo>
                  <a:lnTo>
                    <a:pt x="112" y="14"/>
                  </a:lnTo>
                  <a:lnTo>
                    <a:pt x="106" y="10"/>
                  </a:lnTo>
                  <a:lnTo>
                    <a:pt x="99" y="7"/>
                  </a:lnTo>
                  <a:lnTo>
                    <a:pt x="91" y="4"/>
                  </a:lnTo>
                  <a:lnTo>
                    <a:pt x="36" y="1"/>
                  </a:lnTo>
                  <a:close/>
                  <a:moveTo>
                    <a:pt x="290" y="59"/>
                  </a:moveTo>
                  <a:lnTo>
                    <a:pt x="272" y="61"/>
                  </a:lnTo>
                  <a:lnTo>
                    <a:pt x="250" y="62"/>
                  </a:lnTo>
                  <a:lnTo>
                    <a:pt x="297" y="62"/>
                  </a:lnTo>
                  <a:lnTo>
                    <a:pt x="290" y="59"/>
                  </a:lnTo>
                  <a:close/>
                  <a:moveTo>
                    <a:pt x="129" y="24"/>
                  </a:moveTo>
                  <a:lnTo>
                    <a:pt x="51" y="24"/>
                  </a:lnTo>
                  <a:lnTo>
                    <a:pt x="57" y="24"/>
                  </a:lnTo>
                  <a:lnTo>
                    <a:pt x="73" y="26"/>
                  </a:lnTo>
                  <a:lnTo>
                    <a:pt x="85" y="28"/>
                  </a:lnTo>
                  <a:lnTo>
                    <a:pt x="115" y="39"/>
                  </a:lnTo>
                  <a:lnTo>
                    <a:pt x="124" y="46"/>
                  </a:lnTo>
                  <a:lnTo>
                    <a:pt x="127" y="53"/>
                  </a:lnTo>
                  <a:lnTo>
                    <a:pt x="149" y="53"/>
                  </a:lnTo>
                  <a:lnTo>
                    <a:pt x="149" y="51"/>
                  </a:lnTo>
                  <a:lnTo>
                    <a:pt x="158" y="49"/>
                  </a:lnTo>
                  <a:lnTo>
                    <a:pt x="175" y="46"/>
                  </a:lnTo>
                  <a:lnTo>
                    <a:pt x="238" y="38"/>
                  </a:lnTo>
                  <a:lnTo>
                    <a:pt x="251" y="36"/>
                  </a:lnTo>
                  <a:lnTo>
                    <a:pt x="264" y="34"/>
                  </a:lnTo>
                  <a:lnTo>
                    <a:pt x="275" y="31"/>
                  </a:lnTo>
                  <a:lnTo>
                    <a:pt x="140" y="31"/>
                  </a:lnTo>
                  <a:lnTo>
                    <a:pt x="129" y="24"/>
                  </a:lnTo>
                  <a:close/>
                  <a:moveTo>
                    <a:pt x="295" y="0"/>
                  </a:moveTo>
                  <a:lnTo>
                    <a:pt x="291" y="1"/>
                  </a:lnTo>
                  <a:lnTo>
                    <a:pt x="285" y="4"/>
                  </a:lnTo>
                  <a:lnTo>
                    <a:pt x="267" y="10"/>
                  </a:lnTo>
                  <a:lnTo>
                    <a:pt x="243" y="16"/>
                  </a:lnTo>
                  <a:lnTo>
                    <a:pt x="216" y="21"/>
                  </a:lnTo>
                  <a:lnTo>
                    <a:pt x="183" y="26"/>
                  </a:lnTo>
                  <a:lnTo>
                    <a:pt x="146" y="30"/>
                  </a:lnTo>
                  <a:lnTo>
                    <a:pt x="140" y="31"/>
                  </a:lnTo>
                  <a:lnTo>
                    <a:pt x="275" y="31"/>
                  </a:lnTo>
                  <a:lnTo>
                    <a:pt x="276" y="31"/>
                  </a:lnTo>
                  <a:lnTo>
                    <a:pt x="287" y="28"/>
                  </a:lnTo>
                  <a:lnTo>
                    <a:pt x="302" y="23"/>
                  </a:lnTo>
                  <a:lnTo>
                    <a:pt x="309" y="17"/>
                  </a:lnTo>
                  <a:lnTo>
                    <a:pt x="310" y="8"/>
                  </a:lnTo>
                  <a:lnTo>
                    <a:pt x="309" y="6"/>
                  </a:lnTo>
                  <a:lnTo>
                    <a:pt x="307" y="4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70"/>
              <a:ext cx="375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AutoShape 24"/>
            <p:cNvSpPr>
              <a:spLocks/>
            </p:cNvSpPr>
            <p:nvPr/>
          </p:nvSpPr>
          <p:spPr bwMode="auto">
            <a:xfrm>
              <a:off x="2930" y="1971"/>
              <a:ext cx="337" cy="409"/>
            </a:xfrm>
            <a:custGeom>
              <a:avLst/>
              <a:gdLst>
                <a:gd name="T0" fmla="+- 0 2947 2930"/>
                <a:gd name="T1" fmla="*/ T0 w 337"/>
                <a:gd name="T2" fmla="+- 0 1980 1972"/>
                <a:gd name="T3" fmla="*/ 1980 h 409"/>
                <a:gd name="T4" fmla="+- 0 2935 2930"/>
                <a:gd name="T5" fmla="*/ T4 w 337"/>
                <a:gd name="T6" fmla="+- 0 2030 1972"/>
                <a:gd name="T7" fmla="*/ 2030 h 409"/>
                <a:gd name="T8" fmla="+- 0 2971 2930"/>
                <a:gd name="T9" fmla="*/ T8 w 337"/>
                <a:gd name="T10" fmla="+- 0 2078 1972"/>
                <a:gd name="T11" fmla="*/ 2078 h 409"/>
                <a:gd name="T12" fmla="+- 0 3025 2930"/>
                <a:gd name="T13" fmla="*/ T12 w 337"/>
                <a:gd name="T14" fmla="+- 0 2116 1972"/>
                <a:gd name="T15" fmla="*/ 2116 h 409"/>
                <a:gd name="T16" fmla="+- 0 3051 2930"/>
                <a:gd name="T17" fmla="*/ T16 w 337"/>
                <a:gd name="T18" fmla="+- 0 2137 1972"/>
                <a:gd name="T19" fmla="*/ 2137 h 409"/>
                <a:gd name="T20" fmla="+- 0 3073 2930"/>
                <a:gd name="T21" fmla="*/ T20 w 337"/>
                <a:gd name="T22" fmla="+- 0 2162 1972"/>
                <a:gd name="T23" fmla="*/ 2162 h 409"/>
                <a:gd name="T24" fmla="+- 0 3099 2930"/>
                <a:gd name="T25" fmla="*/ T24 w 337"/>
                <a:gd name="T26" fmla="+- 0 2215 1972"/>
                <a:gd name="T27" fmla="*/ 2215 h 409"/>
                <a:gd name="T28" fmla="+- 0 3136 2930"/>
                <a:gd name="T29" fmla="*/ T28 w 337"/>
                <a:gd name="T30" fmla="+- 0 2296 1972"/>
                <a:gd name="T31" fmla="*/ 2296 h 409"/>
                <a:gd name="T32" fmla="+- 0 3164 2930"/>
                <a:gd name="T33" fmla="*/ T32 w 337"/>
                <a:gd name="T34" fmla="+- 0 2342 1972"/>
                <a:gd name="T35" fmla="*/ 2342 h 409"/>
                <a:gd name="T36" fmla="+- 0 3194 2930"/>
                <a:gd name="T37" fmla="*/ T36 w 337"/>
                <a:gd name="T38" fmla="+- 0 2370 1972"/>
                <a:gd name="T39" fmla="*/ 2370 h 409"/>
                <a:gd name="T40" fmla="+- 0 3227 2930"/>
                <a:gd name="T41" fmla="*/ T40 w 337"/>
                <a:gd name="T42" fmla="+- 0 2381 1972"/>
                <a:gd name="T43" fmla="*/ 2381 h 409"/>
                <a:gd name="T44" fmla="+- 0 3255 2930"/>
                <a:gd name="T45" fmla="*/ T44 w 337"/>
                <a:gd name="T46" fmla="+- 0 2361 1972"/>
                <a:gd name="T47" fmla="*/ 2361 h 409"/>
                <a:gd name="T48" fmla="+- 0 3221 2930"/>
                <a:gd name="T49" fmla="*/ T48 w 337"/>
                <a:gd name="T50" fmla="+- 0 2354 1972"/>
                <a:gd name="T51" fmla="*/ 2354 h 409"/>
                <a:gd name="T52" fmla="+- 0 3207 2930"/>
                <a:gd name="T53" fmla="*/ T52 w 337"/>
                <a:gd name="T54" fmla="+- 0 2344 1972"/>
                <a:gd name="T55" fmla="*/ 2344 h 409"/>
                <a:gd name="T56" fmla="+- 0 3187 2930"/>
                <a:gd name="T57" fmla="*/ T56 w 337"/>
                <a:gd name="T58" fmla="+- 0 2328 1972"/>
                <a:gd name="T59" fmla="*/ 2328 h 409"/>
                <a:gd name="T60" fmla="+- 0 3131 2930"/>
                <a:gd name="T61" fmla="*/ T60 w 337"/>
                <a:gd name="T62" fmla="+- 0 2240 1972"/>
                <a:gd name="T63" fmla="*/ 2240 h 409"/>
                <a:gd name="T64" fmla="+- 0 3142 2930"/>
                <a:gd name="T65" fmla="*/ T64 w 337"/>
                <a:gd name="T66" fmla="+- 0 2176 1972"/>
                <a:gd name="T67" fmla="*/ 2176 h 409"/>
                <a:gd name="T68" fmla="+- 0 3094 2930"/>
                <a:gd name="T69" fmla="*/ T68 w 337"/>
                <a:gd name="T70" fmla="+- 0 2142 1972"/>
                <a:gd name="T71" fmla="*/ 2142 h 409"/>
                <a:gd name="T72" fmla="+- 0 3084 2930"/>
                <a:gd name="T73" fmla="*/ T72 w 337"/>
                <a:gd name="T74" fmla="+- 0 2118 1972"/>
                <a:gd name="T75" fmla="*/ 2118 h 409"/>
                <a:gd name="T76" fmla="+- 0 3034 2930"/>
                <a:gd name="T77" fmla="*/ T76 w 337"/>
                <a:gd name="T78" fmla="+- 0 2100 1972"/>
                <a:gd name="T79" fmla="*/ 2100 h 409"/>
                <a:gd name="T80" fmla="+- 0 2995 2930"/>
                <a:gd name="T81" fmla="*/ T80 w 337"/>
                <a:gd name="T82" fmla="+- 0 2064 1972"/>
                <a:gd name="T83" fmla="*/ 2064 h 409"/>
                <a:gd name="T84" fmla="+- 0 2969 2930"/>
                <a:gd name="T85" fmla="*/ T84 w 337"/>
                <a:gd name="T86" fmla="+- 0 2033 1972"/>
                <a:gd name="T87" fmla="*/ 2033 h 409"/>
                <a:gd name="T88" fmla="+- 0 2959 2930"/>
                <a:gd name="T89" fmla="*/ T88 w 337"/>
                <a:gd name="T90" fmla="+- 0 2004 1972"/>
                <a:gd name="T91" fmla="*/ 2004 h 409"/>
                <a:gd name="T92" fmla="+- 0 2969 2930"/>
                <a:gd name="T93" fmla="*/ T92 w 337"/>
                <a:gd name="T94" fmla="+- 0 1997 1972"/>
                <a:gd name="T95" fmla="*/ 1997 h 409"/>
                <a:gd name="T96" fmla="+- 0 3010 2930"/>
                <a:gd name="T97" fmla="*/ T96 w 337"/>
                <a:gd name="T98" fmla="+- 0 1988 1972"/>
                <a:gd name="T99" fmla="*/ 1988 h 409"/>
                <a:gd name="T100" fmla="+- 0 3000 2930"/>
                <a:gd name="T101" fmla="*/ T100 w 337"/>
                <a:gd name="T102" fmla="+- 0 1981 1972"/>
                <a:gd name="T103" fmla="*/ 1981 h 409"/>
                <a:gd name="T104" fmla="+- 0 2973 2930"/>
                <a:gd name="T105" fmla="*/ T104 w 337"/>
                <a:gd name="T106" fmla="+- 0 1972 1972"/>
                <a:gd name="T107" fmla="*/ 1972 h 409"/>
                <a:gd name="T108" fmla="+- 0 3123 2930"/>
                <a:gd name="T109" fmla="*/ T108 w 337"/>
                <a:gd name="T110" fmla="+- 0 2193 1972"/>
                <a:gd name="T111" fmla="*/ 2193 h 409"/>
                <a:gd name="T112" fmla="+- 0 3176 2930"/>
                <a:gd name="T113" fmla="*/ T112 w 337"/>
                <a:gd name="T114" fmla="+- 0 2241 1972"/>
                <a:gd name="T115" fmla="*/ 2241 h 409"/>
                <a:gd name="T116" fmla="+- 0 3217 2930"/>
                <a:gd name="T117" fmla="*/ T116 w 337"/>
                <a:gd name="T118" fmla="+- 0 2287 1972"/>
                <a:gd name="T119" fmla="*/ 2287 h 409"/>
                <a:gd name="T120" fmla="+- 0 3240 2930"/>
                <a:gd name="T121" fmla="*/ T120 w 337"/>
                <a:gd name="T122" fmla="+- 0 2332 1972"/>
                <a:gd name="T123" fmla="*/ 2332 h 409"/>
                <a:gd name="T124" fmla="+- 0 3225 2930"/>
                <a:gd name="T125" fmla="*/ T124 w 337"/>
                <a:gd name="T126" fmla="+- 0 2354 1972"/>
                <a:gd name="T127" fmla="*/ 2354 h 409"/>
                <a:gd name="T128" fmla="+- 0 3267 2930"/>
                <a:gd name="T129" fmla="*/ T128 w 337"/>
                <a:gd name="T130" fmla="+- 0 2328 1972"/>
                <a:gd name="T131" fmla="*/ 2328 h 409"/>
                <a:gd name="T132" fmla="+- 0 3263 2930"/>
                <a:gd name="T133" fmla="*/ T132 w 337"/>
                <a:gd name="T134" fmla="+- 0 2305 1972"/>
                <a:gd name="T135" fmla="*/ 2305 h 409"/>
                <a:gd name="T136" fmla="+- 0 3256 2930"/>
                <a:gd name="T137" fmla="*/ T136 w 337"/>
                <a:gd name="T138" fmla="+- 0 2293 1972"/>
                <a:gd name="T139" fmla="*/ 2293 h 409"/>
                <a:gd name="T140" fmla="+- 0 3204 2930"/>
                <a:gd name="T141" fmla="*/ T140 w 337"/>
                <a:gd name="T142" fmla="+- 0 2232 1972"/>
                <a:gd name="T143" fmla="*/ 2232 h 409"/>
                <a:gd name="T144" fmla="+- 0 3142 2930"/>
                <a:gd name="T145" fmla="*/ T144 w 337"/>
                <a:gd name="T146" fmla="+- 0 2176 1972"/>
                <a:gd name="T147" fmla="*/ 2176 h 409"/>
                <a:gd name="T148" fmla="+- 0 2980 2930"/>
                <a:gd name="T149" fmla="*/ T148 w 337"/>
                <a:gd name="T150" fmla="+- 0 1999 1972"/>
                <a:gd name="T151" fmla="*/ 1999 h 409"/>
                <a:gd name="T152" fmla="+- 0 3010 2930"/>
                <a:gd name="T153" fmla="*/ T152 w 337"/>
                <a:gd name="T154" fmla="+- 0 2031 1972"/>
                <a:gd name="T155" fmla="*/ 2031 h 409"/>
                <a:gd name="T156" fmla="+- 0 3037 2930"/>
                <a:gd name="T157" fmla="*/ T156 w 337"/>
                <a:gd name="T158" fmla="+- 0 2075 1972"/>
                <a:gd name="T159" fmla="*/ 2075 h 409"/>
                <a:gd name="T160" fmla="+- 0 3084 2930"/>
                <a:gd name="T161" fmla="*/ T160 w 337"/>
                <a:gd name="T162" fmla="+- 0 2118 1972"/>
                <a:gd name="T163" fmla="*/ 2118 h 409"/>
                <a:gd name="T164" fmla="+- 0 3077 2930"/>
                <a:gd name="T165" fmla="*/ T164 w 337"/>
                <a:gd name="T166" fmla="+- 0 2098 1972"/>
                <a:gd name="T167" fmla="*/ 2098 h 409"/>
                <a:gd name="T168" fmla="+- 0 3057 2930"/>
                <a:gd name="T169" fmla="*/ T168 w 337"/>
                <a:gd name="T170" fmla="+- 0 2056 1972"/>
                <a:gd name="T171" fmla="*/ 2056 h 409"/>
                <a:gd name="T172" fmla="+- 0 3047 2930"/>
                <a:gd name="T173" fmla="*/ T172 w 337"/>
                <a:gd name="T174" fmla="+- 0 2038 1972"/>
                <a:gd name="T175" fmla="*/ 2038 h 409"/>
                <a:gd name="T176" fmla="+- 0 3027 2930"/>
                <a:gd name="T177" fmla="*/ T176 w 337"/>
                <a:gd name="T178" fmla="+- 0 2008 1972"/>
                <a:gd name="T179" fmla="*/ 2008 h 409"/>
                <a:gd name="T180" fmla="+- 0 2959 2930"/>
                <a:gd name="T181" fmla="*/ T180 w 337"/>
                <a:gd name="T182" fmla="+- 0 2004 1972"/>
                <a:gd name="T183" fmla="*/ 2004 h 409"/>
                <a:gd name="T184" fmla="+- 0 2959 2930"/>
                <a:gd name="T185" fmla="*/ T184 w 337"/>
                <a:gd name="T186" fmla="+- 0 2004 1972"/>
                <a:gd name="T187" fmla="*/ 2004 h 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337" h="409">
                  <a:moveTo>
                    <a:pt x="43" y="0"/>
                  </a:moveTo>
                  <a:lnTo>
                    <a:pt x="28" y="1"/>
                  </a:lnTo>
                  <a:lnTo>
                    <a:pt x="17" y="8"/>
                  </a:lnTo>
                  <a:lnTo>
                    <a:pt x="5" y="21"/>
                  </a:lnTo>
                  <a:lnTo>
                    <a:pt x="0" y="38"/>
                  </a:lnTo>
                  <a:lnTo>
                    <a:pt x="5" y="58"/>
                  </a:lnTo>
                  <a:lnTo>
                    <a:pt x="18" y="82"/>
                  </a:lnTo>
                  <a:lnTo>
                    <a:pt x="28" y="93"/>
                  </a:lnTo>
                  <a:lnTo>
                    <a:pt x="41" y="106"/>
                  </a:lnTo>
                  <a:lnTo>
                    <a:pt x="58" y="119"/>
                  </a:lnTo>
                  <a:lnTo>
                    <a:pt x="87" y="138"/>
                  </a:lnTo>
                  <a:lnTo>
                    <a:pt x="95" y="144"/>
                  </a:lnTo>
                  <a:lnTo>
                    <a:pt x="104" y="151"/>
                  </a:lnTo>
                  <a:lnTo>
                    <a:pt x="113" y="158"/>
                  </a:lnTo>
                  <a:lnTo>
                    <a:pt x="121" y="165"/>
                  </a:lnTo>
                  <a:lnTo>
                    <a:pt x="129" y="173"/>
                  </a:lnTo>
                  <a:lnTo>
                    <a:pt x="136" y="181"/>
                  </a:lnTo>
                  <a:lnTo>
                    <a:pt x="143" y="190"/>
                  </a:lnTo>
                  <a:lnTo>
                    <a:pt x="150" y="202"/>
                  </a:lnTo>
                  <a:lnTo>
                    <a:pt x="159" y="219"/>
                  </a:lnTo>
                  <a:lnTo>
                    <a:pt x="169" y="243"/>
                  </a:lnTo>
                  <a:lnTo>
                    <a:pt x="182" y="271"/>
                  </a:lnTo>
                  <a:lnTo>
                    <a:pt x="194" y="300"/>
                  </a:lnTo>
                  <a:lnTo>
                    <a:pt x="206" y="324"/>
                  </a:lnTo>
                  <a:lnTo>
                    <a:pt x="216" y="344"/>
                  </a:lnTo>
                  <a:lnTo>
                    <a:pt x="225" y="358"/>
                  </a:lnTo>
                  <a:lnTo>
                    <a:pt x="234" y="370"/>
                  </a:lnTo>
                  <a:lnTo>
                    <a:pt x="243" y="381"/>
                  </a:lnTo>
                  <a:lnTo>
                    <a:pt x="253" y="390"/>
                  </a:lnTo>
                  <a:lnTo>
                    <a:pt x="264" y="398"/>
                  </a:lnTo>
                  <a:lnTo>
                    <a:pt x="271" y="404"/>
                  </a:lnTo>
                  <a:lnTo>
                    <a:pt x="280" y="407"/>
                  </a:lnTo>
                  <a:lnTo>
                    <a:pt x="297" y="409"/>
                  </a:lnTo>
                  <a:lnTo>
                    <a:pt x="305" y="407"/>
                  </a:lnTo>
                  <a:lnTo>
                    <a:pt x="312" y="402"/>
                  </a:lnTo>
                  <a:lnTo>
                    <a:pt x="325" y="389"/>
                  </a:lnTo>
                  <a:lnTo>
                    <a:pt x="329" y="382"/>
                  </a:lnTo>
                  <a:lnTo>
                    <a:pt x="295" y="382"/>
                  </a:lnTo>
                  <a:lnTo>
                    <a:pt x="291" y="382"/>
                  </a:lnTo>
                  <a:lnTo>
                    <a:pt x="283" y="378"/>
                  </a:lnTo>
                  <a:lnTo>
                    <a:pt x="280" y="375"/>
                  </a:lnTo>
                  <a:lnTo>
                    <a:pt x="277" y="372"/>
                  </a:lnTo>
                  <a:lnTo>
                    <a:pt x="275" y="369"/>
                  </a:lnTo>
                  <a:lnTo>
                    <a:pt x="265" y="363"/>
                  </a:lnTo>
                  <a:lnTo>
                    <a:pt x="257" y="356"/>
                  </a:lnTo>
                  <a:lnTo>
                    <a:pt x="251" y="348"/>
                  </a:lnTo>
                  <a:lnTo>
                    <a:pt x="223" y="305"/>
                  </a:lnTo>
                  <a:lnTo>
                    <a:pt x="201" y="268"/>
                  </a:lnTo>
                  <a:lnTo>
                    <a:pt x="184" y="234"/>
                  </a:lnTo>
                  <a:lnTo>
                    <a:pt x="172" y="204"/>
                  </a:lnTo>
                  <a:lnTo>
                    <a:pt x="212" y="204"/>
                  </a:lnTo>
                  <a:lnTo>
                    <a:pt x="208" y="201"/>
                  </a:lnTo>
                  <a:lnTo>
                    <a:pt x="186" y="185"/>
                  </a:lnTo>
                  <a:lnTo>
                    <a:pt x="164" y="170"/>
                  </a:lnTo>
                  <a:lnTo>
                    <a:pt x="159" y="157"/>
                  </a:lnTo>
                  <a:lnTo>
                    <a:pt x="156" y="149"/>
                  </a:lnTo>
                  <a:lnTo>
                    <a:pt x="154" y="146"/>
                  </a:lnTo>
                  <a:lnTo>
                    <a:pt x="125" y="146"/>
                  </a:lnTo>
                  <a:lnTo>
                    <a:pt x="115" y="138"/>
                  </a:lnTo>
                  <a:lnTo>
                    <a:pt x="104" y="128"/>
                  </a:lnTo>
                  <a:lnTo>
                    <a:pt x="92" y="117"/>
                  </a:lnTo>
                  <a:lnTo>
                    <a:pt x="78" y="105"/>
                  </a:lnTo>
                  <a:lnTo>
                    <a:pt x="65" y="92"/>
                  </a:lnTo>
                  <a:lnTo>
                    <a:pt x="55" y="80"/>
                  </a:lnTo>
                  <a:lnTo>
                    <a:pt x="46" y="70"/>
                  </a:lnTo>
                  <a:lnTo>
                    <a:pt x="39" y="61"/>
                  </a:lnTo>
                  <a:lnTo>
                    <a:pt x="31" y="50"/>
                  </a:lnTo>
                  <a:lnTo>
                    <a:pt x="28" y="40"/>
                  </a:lnTo>
                  <a:lnTo>
                    <a:pt x="29" y="32"/>
                  </a:lnTo>
                  <a:lnTo>
                    <a:pt x="34" y="29"/>
                  </a:lnTo>
                  <a:lnTo>
                    <a:pt x="39" y="25"/>
                  </a:lnTo>
                  <a:lnTo>
                    <a:pt x="43" y="22"/>
                  </a:lnTo>
                  <a:lnTo>
                    <a:pt x="86" y="22"/>
                  </a:lnTo>
                  <a:lnTo>
                    <a:pt x="80" y="16"/>
                  </a:lnTo>
                  <a:lnTo>
                    <a:pt x="77" y="13"/>
                  </a:lnTo>
                  <a:lnTo>
                    <a:pt x="73" y="11"/>
                  </a:lnTo>
                  <a:lnTo>
                    <a:pt x="70" y="9"/>
                  </a:lnTo>
                  <a:lnTo>
                    <a:pt x="65" y="6"/>
                  </a:lnTo>
                  <a:lnTo>
                    <a:pt x="53" y="1"/>
                  </a:lnTo>
                  <a:lnTo>
                    <a:pt x="43" y="0"/>
                  </a:lnTo>
                  <a:close/>
                  <a:moveTo>
                    <a:pt x="212" y="204"/>
                  </a:moveTo>
                  <a:lnTo>
                    <a:pt x="172" y="204"/>
                  </a:lnTo>
                  <a:lnTo>
                    <a:pt x="193" y="221"/>
                  </a:lnTo>
                  <a:lnTo>
                    <a:pt x="212" y="238"/>
                  </a:lnTo>
                  <a:lnTo>
                    <a:pt x="230" y="254"/>
                  </a:lnTo>
                  <a:lnTo>
                    <a:pt x="246" y="269"/>
                  </a:lnTo>
                  <a:lnTo>
                    <a:pt x="261" y="284"/>
                  </a:lnTo>
                  <a:lnTo>
                    <a:pt x="275" y="299"/>
                  </a:lnTo>
                  <a:lnTo>
                    <a:pt x="287" y="315"/>
                  </a:lnTo>
                  <a:lnTo>
                    <a:pt x="299" y="331"/>
                  </a:lnTo>
                  <a:lnTo>
                    <a:pt x="308" y="346"/>
                  </a:lnTo>
                  <a:lnTo>
                    <a:pt x="310" y="360"/>
                  </a:lnTo>
                  <a:lnTo>
                    <a:pt x="307" y="371"/>
                  </a:lnTo>
                  <a:lnTo>
                    <a:pt x="298" y="380"/>
                  </a:lnTo>
                  <a:lnTo>
                    <a:pt x="295" y="382"/>
                  </a:lnTo>
                  <a:lnTo>
                    <a:pt x="329" y="382"/>
                  </a:lnTo>
                  <a:lnTo>
                    <a:pt x="333" y="374"/>
                  </a:lnTo>
                  <a:lnTo>
                    <a:pt x="337" y="356"/>
                  </a:lnTo>
                  <a:lnTo>
                    <a:pt x="335" y="336"/>
                  </a:lnTo>
                  <a:lnTo>
                    <a:pt x="335" y="335"/>
                  </a:lnTo>
                  <a:lnTo>
                    <a:pt x="333" y="333"/>
                  </a:lnTo>
                  <a:lnTo>
                    <a:pt x="333" y="332"/>
                  </a:lnTo>
                  <a:lnTo>
                    <a:pt x="330" y="328"/>
                  </a:lnTo>
                  <a:lnTo>
                    <a:pt x="326" y="321"/>
                  </a:lnTo>
                  <a:lnTo>
                    <a:pt x="311" y="301"/>
                  </a:lnTo>
                  <a:lnTo>
                    <a:pt x="294" y="281"/>
                  </a:lnTo>
                  <a:lnTo>
                    <a:pt x="274" y="260"/>
                  </a:lnTo>
                  <a:lnTo>
                    <a:pt x="253" y="239"/>
                  </a:lnTo>
                  <a:lnTo>
                    <a:pt x="230" y="219"/>
                  </a:lnTo>
                  <a:lnTo>
                    <a:pt x="212" y="204"/>
                  </a:lnTo>
                  <a:close/>
                  <a:moveTo>
                    <a:pt x="86" y="22"/>
                  </a:moveTo>
                  <a:lnTo>
                    <a:pt x="43" y="22"/>
                  </a:lnTo>
                  <a:lnTo>
                    <a:pt x="50" y="27"/>
                  </a:lnTo>
                  <a:lnTo>
                    <a:pt x="61" y="38"/>
                  </a:lnTo>
                  <a:lnTo>
                    <a:pt x="72" y="49"/>
                  </a:lnTo>
                  <a:lnTo>
                    <a:pt x="80" y="59"/>
                  </a:lnTo>
                  <a:lnTo>
                    <a:pt x="85" y="65"/>
                  </a:lnTo>
                  <a:lnTo>
                    <a:pt x="97" y="84"/>
                  </a:lnTo>
                  <a:lnTo>
                    <a:pt x="107" y="103"/>
                  </a:lnTo>
                  <a:lnTo>
                    <a:pt x="117" y="124"/>
                  </a:lnTo>
                  <a:lnTo>
                    <a:pt x="125" y="146"/>
                  </a:lnTo>
                  <a:lnTo>
                    <a:pt x="154" y="146"/>
                  </a:lnTo>
                  <a:lnTo>
                    <a:pt x="154" y="143"/>
                  </a:lnTo>
                  <a:lnTo>
                    <a:pt x="150" y="134"/>
                  </a:lnTo>
                  <a:lnTo>
                    <a:pt x="147" y="126"/>
                  </a:lnTo>
                  <a:lnTo>
                    <a:pt x="133" y="96"/>
                  </a:lnTo>
                  <a:lnTo>
                    <a:pt x="131" y="91"/>
                  </a:lnTo>
                  <a:lnTo>
                    <a:pt x="127" y="84"/>
                  </a:lnTo>
                  <a:lnTo>
                    <a:pt x="125" y="80"/>
                  </a:lnTo>
                  <a:lnTo>
                    <a:pt x="120" y="71"/>
                  </a:lnTo>
                  <a:lnTo>
                    <a:pt x="117" y="66"/>
                  </a:lnTo>
                  <a:lnTo>
                    <a:pt x="112" y="58"/>
                  </a:lnTo>
                  <a:lnTo>
                    <a:pt x="108" y="52"/>
                  </a:lnTo>
                  <a:lnTo>
                    <a:pt x="97" y="36"/>
                  </a:lnTo>
                  <a:lnTo>
                    <a:pt x="91" y="28"/>
                  </a:lnTo>
                  <a:lnTo>
                    <a:pt x="86" y="22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AutoShape 25"/>
            <p:cNvSpPr>
              <a:spLocks/>
            </p:cNvSpPr>
            <p:nvPr/>
          </p:nvSpPr>
          <p:spPr bwMode="auto">
            <a:xfrm>
              <a:off x="3155" y="1849"/>
              <a:ext cx="296" cy="421"/>
            </a:xfrm>
            <a:custGeom>
              <a:avLst/>
              <a:gdLst>
                <a:gd name="T0" fmla="+- 0 3244 3155"/>
                <a:gd name="T1" fmla="*/ T0 w 296"/>
                <a:gd name="T2" fmla="+- 0 1988 1849"/>
                <a:gd name="T3" fmla="*/ 1988 h 421"/>
                <a:gd name="T4" fmla="+- 0 3251 3155"/>
                <a:gd name="T5" fmla="*/ T4 w 296"/>
                <a:gd name="T6" fmla="+- 0 2014 1849"/>
                <a:gd name="T7" fmla="*/ 2014 h 421"/>
                <a:gd name="T8" fmla="+- 0 3265 3155"/>
                <a:gd name="T9" fmla="*/ T8 w 296"/>
                <a:gd name="T10" fmla="+- 0 2042 1849"/>
                <a:gd name="T11" fmla="*/ 2042 h 421"/>
                <a:gd name="T12" fmla="+- 0 3327 3155"/>
                <a:gd name="T13" fmla="*/ T12 w 296"/>
                <a:gd name="T14" fmla="+- 0 2204 1849"/>
                <a:gd name="T15" fmla="*/ 2204 h 421"/>
                <a:gd name="T16" fmla="+- 0 3348 3155"/>
                <a:gd name="T17" fmla="*/ T16 w 296"/>
                <a:gd name="T18" fmla="+- 0 2268 1849"/>
                <a:gd name="T19" fmla="*/ 2268 h 421"/>
                <a:gd name="T20" fmla="+- 0 3358 3155"/>
                <a:gd name="T21" fmla="*/ T20 w 296"/>
                <a:gd name="T22" fmla="+- 0 2270 1849"/>
                <a:gd name="T23" fmla="*/ 2270 h 421"/>
                <a:gd name="T24" fmla="+- 0 3370 3155"/>
                <a:gd name="T25" fmla="*/ T24 w 296"/>
                <a:gd name="T26" fmla="+- 0 2264 1849"/>
                <a:gd name="T27" fmla="*/ 2264 h 421"/>
                <a:gd name="T28" fmla="+- 0 3363 3155"/>
                <a:gd name="T29" fmla="*/ T28 w 296"/>
                <a:gd name="T30" fmla="+- 0 2232 1849"/>
                <a:gd name="T31" fmla="*/ 2232 h 421"/>
                <a:gd name="T32" fmla="+- 0 3350 3155"/>
                <a:gd name="T33" fmla="*/ T32 w 296"/>
                <a:gd name="T34" fmla="+- 0 2200 1849"/>
                <a:gd name="T35" fmla="*/ 2200 h 421"/>
                <a:gd name="T36" fmla="+- 0 3340 3155"/>
                <a:gd name="T37" fmla="*/ T36 w 296"/>
                <a:gd name="T38" fmla="+- 0 2175 1849"/>
                <a:gd name="T39" fmla="*/ 2175 h 421"/>
                <a:gd name="T40" fmla="+- 0 3300 3155"/>
                <a:gd name="T41" fmla="*/ T40 w 296"/>
                <a:gd name="T42" fmla="+- 0 2076 1849"/>
                <a:gd name="T43" fmla="*/ 2076 h 421"/>
                <a:gd name="T44" fmla="+- 0 3299 3155"/>
                <a:gd name="T45" fmla="*/ T44 w 296"/>
                <a:gd name="T46" fmla="+- 0 2017 1849"/>
                <a:gd name="T47" fmla="*/ 2017 h 421"/>
                <a:gd name="T48" fmla="+- 0 3273 3155"/>
                <a:gd name="T49" fmla="*/ T48 w 296"/>
                <a:gd name="T50" fmla="+- 0 1978 1849"/>
                <a:gd name="T51" fmla="*/ 1978 h 421"/>
                <a:gd name="T52" fmla="+- 0 3420 3155"/>
                <a:gd name="T53" fmla="*/ T52 w 296"/>
                <a:gd name="T54" fmla="+- 0 2173 1849"/>
                <a:gd name="T55" fmla="*/ 2173 h 421"/>
                <a:gd name="T56" fmla="+- 0 3409 3155"/>
                <a:gd name="T57" fmla="*/ T56 w 296"/>
                <a:gd name="T58" fmla="+- 0 2198 1849"/>
                <a:gd name="T59" fmla="*/ 2198 h 421"/>
                <a:gd name="T60" fmla="+- 0 3425 3155"/>
                <a:gd name="T61" fmla="*/ T60 w 296"/>
                <a:gd name="T62" fmla="+- 0 2222 1849"/>
                <a:gd name="T63" fmla="*/ 2222 h 421"/>
                <a:gd name="T64" fmla="+- 0 3442 3155"/>
                <a:gd name="T65" fmla="*/ T64 w 296"/>
                <a:gd name="T66" fmla="+- 0 2223 1849"/>
                <a:gd name="T67" fmla="*/ 2223 h 421"/>
                <a:gd name="T68" fmla="+- 0 3450 3155"/>
                <a:gd name="T69" fmla="*/ T68 w 296"/>
                <a:gd name="T70" fmla="+- 0 2211 1849"/>
                <a:gd name="T71" fmla="*/ 2211 h 421"/>
                <a:gd name="T72" fmla="+- 0 3420 3155"/>
                <a:gd name="T73" fmla="*/ T72 w 296"/>
                <a:gd name="T74" fmla="+- 0 2173 1849"/>
                <a:gd name="T75" fmla="*/ 2173 h 421"/>
                <a:gd name="T76" fmla="+- 0 3286 3155"/>
                <a:gd name="T77" fmla="*/ T76 w 296"/>
                <a:gd name="T78" fmla="+- 0 2033 1849"/>
                <a:gd name="T79" fmla="*/ 2033 h 421"/>
                <a:gd name="T80" fmla="+- 0 3327 3155"/>
                <a:gd name="T81" fmla="*/ T80 w 296"/>
                <a:gd name="T82" fmla="+- 0 2088 1849"/>
                <a:gd name="T83" fmla="*/ 2088 h 421"/>
                <a:gd name="T84" fmla="+- 0 3349 3155"/>
                <a:gd name="T85" fmla="*/ T84 w 296"/>
                <a:gd name="T86" fmla="+- 0 2118 1849"/>
                <a:gd name="T87" fmla="*/ 2118 h 421"/>
                <a:gd name="T88" fmla="+- 0 3365 3155"/>
                <a:gd name="T89" fmla="*/ T88 w 296"/>
                <a:gd name="T90" fmla="+- 0 2142 1849"/>
                <a:gd name="T91" fmla="*/ 2142 h 421"/>
                <a:gd name="T92" fmla="+- 0 3378 3155"/>
                <a:gd name="T93" fmla="*/ T92 w 296"/>
                <a:gd name="T94" fmla="+- 0 2161 1849"/>
                <a:gd name="T95" fmla="*/ 2161 h 421"/>
                <a:gd name="T96" fmla="+- 0 3346 3155"/>
                <a:gd name="T97" fmla="*/ T96 w 296"/>
                <a:gd name="T98" fmla="+- 0 2175 1849"/>
                <a:gd name="T99" fmla="*/ 2175 h 421"/>
                <a:gd name="T100" fmla="+- 0 3388 3155"/>
                <a:gd name="T101" fmla="*/ T100 w 296"/>
                <a:gd name="T102" fmla="+- 0 2173 1849"/>
                <a:gd name="T103" fmla="*/ 2173 h 421"/>
                <a:gd name="T104" fmla="+- 0 3413 3155"/>
                <a:gd name="T105" fmla="*/ T104 w 296"/>
                <a:gd name="T106" fmla="+- 0 2166 1849"/>
                <a:gd name="T107" fmla="*/ 2166 h 421"/>
                <a:gd name="T108" fmla="+- 0 3383 3155"/>
                <a:gd name="T109" fmla="*/ T108 w 296"/>
                <a:gd name="T110" fmla="+- 0 2127 1849"/>
                <a:gd name="T111" fmla="*/ 2127 h 421"/>
                <a:gd name="T112" fmla="+- 0 3316 3155"/>
                <a:gd name="T113" fmla="*/ T112 w 296"/>
                <a:gd name="T114" fmla="+- 0 2039 1849"/>
                <a:gd name="T115" fmla="*/ 2039 h 421"/>
                <a:gd name="T116" fmla="+- 0 3219 3155"/>
                <a:gd name="T117" fmla="*/ T116 w 296"/>
                <a:gd name="T118" fmla="+- 0 1849 1849"/>
                <a:gd name="T119" fmla="*/ 1849 h 421"/>
                <a:gd name="T120" fmla="+- 0 3169 3155"/>
                <a:gd name="T121" fmla="*/ T120 w 296"/>
                <a:gd name="T122" fmla="+- 0 1870 1849"/>
                <a:gd name="T123" fmla="*/ 1870 h 421"/>
                <a:gd name="T124" fmla="+- 0 3157 3155"/>
                <a:gd name="T125" fmla="*/ T124 w 296"/>
                <a:gd name="T126" fmla="+- 0 1919 1849"/>
                <a:gd name="T127" fmla="*/ 1919 h 421"/>
                <a:gd name="T128" fmla="+- 0 3188 3155"/>
                <a:gd name="T129" fmla="*/ T128 w 296"/>
                <a:gd name="T130" fmla="+- 0 1958 1849"/>
                <a:gd name="T131" fmla="*/ 1958 h 421"/>
                <a:gd name="T132" fmla="+- 0 3228 3155"/>
                <a:gd name="T133" fmla="*/ T132 w 296"/>
                <a:gd name="T134" fmla="+- 0 1967 1849"/>
                <a:gd name="T135" fmla="*/ 1967 h 421"/>
                <a:gd name="T136" fmla="+- 0 3255 3155"/>
                <a:gd name="T137" fmla="*/ T136 w 296"/>
                <a:gd name="T138" fmla="+- 0 1952 1849"/>
                <a:gd name="T139" fmla="*/ 1952 h 421"/>
                <a:gd name="T140" fmla="+- 0 3191 3155"/>
                <a:gd name="T141" fmla="*/ T140 w 296"/>
                <a:gd name="T142" fmla="+- 0 1942 1849"/>
                <a:gd name="T143" fmla="*/ 1942 h 421"/>
                <a:gd name="T144" fmla="+- 0 3176 3155"/>
                <a:gd name="T145" fmla="*/ T144 w 296"/>
                <a:gd name="T146" fmla="+- 0 1903 1849"/>
                <a:gd name="T147" fmla="*/ 1903 h 421"/>
                <a:gd name="T148" fmla="+- 0 3179 3155"/>
                <a:gd name="T149" fmla="*/ T148 w 296"/>
                <a:gd name="T150" fmla="+- 0 1887 1849"/>
                <a:gd name="T151" fmla="*/ 1887 h 421"/>
                <a:gd name="T152" fmla="+- 0 3198 3155"/>
                <a:gd name="T153" fmla="*/ T152 w 296"/>
                <a:gd name="T154" fmla="+- 0 1870 1849"/>
                <a:gd name="T155" fmla="*/ 1870 h 421"/>
                <a:gd name="T156" fmla="+- 0 3220 3155"/>
                <a:gd name="T157" fmla="*/ T156 w 296"/>
                <a:gd name="T158" fmla="+- 0 1864 1849"/>
                <a:gd name="T159" fmla="*/ 1864 h 421"/>
                <a:gd name="T160" fmla="+- 0 3248 3155"/>
                <a:gd name="T161" fmla="*/ T160 w 296"/>
                <a:gd name="T162" fmla="+- 0 1857 1849"/>
                <a:gd name="T163" fmla="*/ 1857 h 421"/>
                <a:gd name="T164" fmla="+- 0 3238 3155"/>
                <a:gd name="T165" fmla="*/ T164 w 296"/>
                <a:gd name="T166" fmla="+- 0 1852 1849"/>
                <a:gd name="T167" fmla="*/ 1852 h 421"/>
                <a:gd name="T168" fmla="+- 0 3257 3155"/>
                <a:gd name="T169" fmla="*/ T168 w 296"/>
                <a:gd name="T170" fmla="+- 0 1864 1849"/>
                <a:gd name="T171" fmla="*/ 1864 h 421"/>
                <a:gd name="T172" fmla="+- 0 3233 3155"/>
                <a:gd name="T173" fmla="*/ T172 w 296"/>
                <a:gd name="T174" fmla="+- 0 1866 1849"/>
                <a:gd name="T175" fmla="*/ 1866 h 421"/>
                <a:gd name="T176" fmla="+- 0 3248 3155"/>
                <a:gd name="T177" fmla="*/ T176 w 296"/>
                <a:gd name="T178" fmla="+- 0 1876 1849"/>
                <a:gd name="T179" fmla="*/ 1876 h 421"/>
                <a:gd name="T180" fmla="+- 0 3256 3155"/>
                <a:gd name="T181" fmla="*/ T180 w 296"/>
                <a:gd name="T182" fmla="+- 0 1891 1849"/>
                <a:gd name="T183" fmla="*/ 1891 h 421"/>
                <a:gd name="T184" fmla="+- 0 3259 3155"/>
                <a:gd name="T185" fmla="*/ T184 w 296"/>
                <a:gd name="T186" fmla="+- 0 1907 1849"/>
                <a:gd name="T187" fmla="*/ 1907 h 421"/>
                <a:gd name="T188" fmla="+- 0 3257 3155"/>
                <a:gd name="T189" fmla="*/ T188 w 296"/>
                <a:gd name="T190" fmla="+- 0 1919 1849"/>
                <a:gd name="T191" fmla="*/ 1919 h 421"/>
                <a:gd name="T192" fmla="+- 0 3252 3155"/>
                <a:gd name="T193" fmla="*/ T192 w 296"/>
                <a:gd name="T194" fmla="+- 0 1931 1849"/>
                <a:gd name="T195" fmla="*/ 1931 h 421"/>
                <a:gd name="T196" fmla="+- 0 3226 3155"/>
                <a:gd name="T197" fmla="*/ T196 w 296"/>
                <a:gd name="T198" fmla="+- 0 1951 1849"/>
                <a:gd name="T199" fmla="*/ 1951 h 421"/>
                <a:gd name="T200" fmla="+- 0 3262 3155"/>
                <a:gd name="T201" fmla="*/ T200 w 296"/>
                <a:gd name="T202" fmla="+- 0 1944 1849"/>
                <a:gd name="T203" fmla="*/ 1944 h 421"/>
                <a:gd name="T204" fmla="+- 0 3273 3155"/>
                <a:gd name="T205" fmla="*/ T204 w 296"/>
                <a:gd name="T206" fmla="+- 0 1916 1849"/>
                <a:gd name="T207" fmla="*/ 1916 h 421"/>
                <a:gd name="T208" fmla="+- 0 3272 3155"/>
                <a:gd name="T209" fmla="*/ T208 w 296"/>
                <a:gd name="T210" fmla="+- 0 1896 1849"/>
                <a:gd name="T211" fmla="*/ 1896 h 421"/>
                <a:gd name="T212" fmla="+- 0 3266 3155"/>
                <a:gd name="T213" fmla="*/ T212 w 296"/>
                <a:gd name="T214" fmla="+- 0 1876 1849"/>
                <a:gd name="T215" fmla="*/ 1876 h 4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296" h="421">
                  <a:moveTo>
                    <a:pt x="108" y="128"/>
                  </a:moveTo>
                  <a:lnTo>
                    <a:pt x="105" y="129"/>
                  </a:lnTo>
                  <a:lnTo>
                    <a:pt x="89" y="139"/>
                  </a:lnTo>
                  <a:lnTo>
                    <a:pt x="89" y="145"/>
                  </a:lnTo>
                  <a:lnTo>
                    <a:pt x="92" y="154"/>
                  </a:lnTo>
                  <a:lnTo>
                    <a:pt x="96" y="165"/>
                  </a:lnTo>
                  <a:lnTo>
                    <a:pt x="103" y="179"/>
                  </a:lnTo>
                  <a:lnTo>
                    <a:pt x="108" y="187"/>
                  </a:lnTo>
                  <a:lnTo>
                    <a:pt x="110" y="193"/>
                  </a:lnTo>
                  <a:lnTo>
                    <a:pt x="133" y="246"/>
                  </a:lnTo>
                  <a:lnTo>
                    <a:pt x="153" y="300"/>
                  </a:lnTo>
                  <a:lnTo>
                    <a:pt x="172" y="355"/>
                  </a:lnTo>
                  <a:lnTo>
                    <a:pt x="190" y="412"/>
                  </a:lnTo>
                  <a:lnTo>
                    <a:pt x="191" y="416"/>
                  </a:lnTo>
                  <a:lnTo>
                    <a:pt x="193" y="419"/>
                  </a:lnTo>
                  <a:lnTo>
                    <a:pt x="195" y="420"/>
                  </a:lnTo>
                  <a:lnTo>
                    <a:pt x="199" y="421"/>
                  </a:lnTo>
                  <a:lnTo>
                    <a:pt x="203" y="421"/>
                  </a:lnTo>
                  <a:lnTo>
                    <a:pt x="206" y="420"/>
                  </a:lnTo>
                  <a:lnTo>
                    <a:pt x="209" y="419"/>
                  </a:lnTo>
                  <a:lnTo>
                    <a:pt x="215" y="415"/>
                  </a:lnTo>
                  <a:lnTo>
                    <a:pt x="217" y="408"/>
                  </a:lnTo>
                  <a:lnTo>
                    <a:pt x="212" y="391"/>
                  </a:lnTo>
                  <a:lnTo>
                    <a:pt x="208" y="383"/>
                  </a:lnTo>
                  <a:lnTo>
                    <a:pt x="203" y="373"/>
                  </a:lnTo>
                  <a:lnTo>
                    <a:pt x="199" y="362"/>
                  </a:lnTo>
                  <a:lnTo>
                    <a:pt x="195" y="351"/>
                  </a:lnTo>
                  <a:lnTo>
                    <a:pt x="192" y="341"/>
                  </a:lnTo>
                  <a:lnTo>
                    <a:pt x="228" y="326"/>
                  </a:lnTo>
                  <a:lnTo>
                    <a:pt x="185" y="326"/>
                  </a:lnTo>
                  <a:lnTo>
                    <a:pt x="174" y="301"/>
                  </a:lnTo>
                  <a:lnTo>
                    <a:pt x="161" y="268"/>
                  </a:lnTo>
                  <a:lnTo>
                    <a:pt x="145" y="227"/>
                  </a:lnTo>
                  <a:lnTo>
                    <a:pt x="126" y="177"/>
                  </a:lnTo>
                  <a:lnTo>
                    <a:pt x="151" y="177"/>
                  </a:lnTo>
                  <a:lnTo>
                    <a:pt x="144" y="168"/>
                  </a:lnTo>
                  <a:lnTo>
                    <a:pt x="131" y="149"/>
                  </a:lnTo>
                  <a:lnTo>
                    <a:pt x="120" y="133"/>
                  </a:lnTo>
                  <a:lnTo>
                    <a:pt x="118" y="129"/>
                  </a:lnTo>
                  <a:lnTo>
                    <a:pt x="116" y="128"/>
                  </a:lnTo>
                  <a:lnTo>
                    <a:pt x="108" y="128"/>
                  </a:lnTo>
                  <a:close/>
                  <a:moveTo>
                    <a:pt x="265" y="324"/>
                  </a:moveTo>
                  <a:lnTo>
                    <a:pt x="233" y="324"/>
                  </a:lnTo>
                  <a:lnTo>
                    <a:pt x="244" y="337"/>
                  </a:lnTo>
                  <a:lnTo>
                    <a:pt x="254" y="349"/>
                  </a:lnTo>
                  <a:lnTo>
                    <a:pt x="262" y="359"/>
                  </a:lnTo>
                  <a:lnTo>
                    <a:pt x="267" y="368"/>
                  </a:lnTo>
                  <a:lnTo>
                    <a:pt x="270" y="373"/>
                  </a:lnTo>
                  <a:lnTo>
                    <a:pt x="274" y="376"/>
                  </a:lnTo>
                  <a:lnTo>
                    <a:pt x="282" y="376"/>
                  </a:lnTo>
                  <a:lnTo>
                    <a:pt x="287" y="374"/>
                  </a:lnTo>
                  <a:lnTo>
                    <a:pt x="292" y="371"/>
                  </a:lnTo>
                  <a:lnTo>
                    <a:pt x="295" y="366"/>
                  </a:lnTo>
                  <a:lnTo>
                    <a:pt x="295" y="362"/>
                  </a:lnTo>
                  <a:lnTo>
                    <a:pt x="289" y="352"/>
                  </a:lnTo>
                  <a:lnTo>
                    <a:pt x="283" y="345"/>
                  </a:lnTo>
                  <a:lnTo>
                    <a:pt x="265" y="324"/>
                  </a:lnTo>
                  <a:close/>
                  <a:moveTo>
                    <a:pt x="151" y="177"/>
                  </a:moveTo>
                  <a:lnTo>
                    <a:pt x="126" y="177"/>
                  </a:lnTo>
                  <a:lnTo>
                    <a:pt x="131" y="184"/>
                  </a:lnTo>
                  <a:lnTo>
                    <a:pt x="137" y="192"/>
                  </a:lnTo>
                  <a:lnTo>
                    <a:pt x="163" y="227"/>
                  </a:lnTo>
                  <a:lnTo>
                    <a:pt x="172" y="239"/>
                  </a:lnTo>
                  <a:lnTo>
                    <a:pt x="180" y="249"/>
                  </a:lnTo>
                  <a:lnTo>
                    <a:pt x="187" y="260"/>
                  </a:lnTo>
                  <a:lnTo>
                    <a:pt x="194" y="269"/>
                  </a:lnTo>
                  <a:lnTo>
                    <a:pt x="200" y="278"/>
                  </a:lnTo>
                  <a:lnTo>
                    <a:pt x="205" y="286"/>
                  </a:lnTo>
                  <a:lnTo>
                    <a:pt x="210" y="293"/>
                  </a:lnTo>
                  <a:lnTo>
                    <a:pt x="215" y="303"/>
                  </a:lnTo>
                  <a:lnTo>
                    <a:pt x="220" y="309"/>
                  </a:lnTo>
                  <a:lnTo>
                    <a:pt x="223" y="312"/>
                  </a:lnTo>
                  <a:lnTo>
                    <a:pt x="210" y="318"/>
                  </a:lnTo>
                  <a:lnTo>
                    <a:pt x="199" y="323"/>
                  </a:lnTo>
                  <a:lnTo>
                    <a:pt x="191" y="326"/>
                  </a:lnTo>
                  <a:lnTo>
                    <a:pt x="185" y="326"/>
                  </a:lnTo>
                  <a:lnTo>
                    <a:pt x="228" y="326"/>
                  </a:lnTo>
                  <a:lnTo>
                    <a:pt x="233" y="324"/>
                  </a:lnTo>
                  <a:lnTo>
                    <a:pt x="265" y="324"/>
                  </a:lnTo>
                  <a:lnTo>
                    <a:pt x="264" y="323"/>
                  </a:lnTo>
                  <a:lnTo>
                    <a:pt x="258" y="317"/>
                  </a:lnTo>
                  <a:lnTo>
                    <a:pt x="256" y="313"/>
                  </a:lnTo>
                  <a:lnTo>
                    <a:pt x="238" y="292"/>
                  </a:lnTo>
                  <a:lnTo>
                    <a:pt x="228" y="278"/>
                  </a:lnTo>
                  <a:lnTo>
                    <a:pt x="216" y="260"/>
                  </a:lnTo>
                  <a:lnTo>
                    <a:pt x="200" y="239"/>
                  </a:lnTo>
                  <a:lnTo>
                    <a:pt x="161" y="190"/>
                  </a:lnTo>
                  <a:lnTo>
                    <a:pt x="151" y="177"/>
                  </a:lnTo>
                  <a:close/>
                  <a:moveTo>
                    <a:pt x="70" y="0"/>
                  </a:moveTo>
                  <a:lnTo>
                    <a:pt x="64" y="0"/>
                  </a:lnTo>
                  <a:lnTo>
                    <a:pt x="49" y="2"/>
                  </a:lnTo>
                  <a:lnTo>
                    <a:pt x="39" y="6"/>
                  </a:lnTo>
                  <a:lnTo>
                    <a:pt x="14" y="21"/>
                  </a:lnTo>
                  <a:lnTo>
                    <a:pt x="6" y="31"/>
                  </a:lnTo>
                  <a:lnTo>
                    <a:pt x="0" y="58"/>
                  </a:lnTo>
                  <a:lnTo>
                    <a:pt x="2" y="70"/>
                  </a:lnTo>
                  <a:lnTo>
                    <a:pt x="16" y="93"/>
                  </a:lnTo>
                  <a:lnTo>
                    <a:pt x="24" y="103"/>
                  </a:lnTo>
                  <a:lnTo>
                    <a:pt x="33" y="109"/>
                  </a:lnTo>
                  <a:lnTo>
                    <a:pt x="46" y="117"/>
                  </a:lnTo>
                  <a:lnTo>
                    <a:pt x="59" y="120"/>
                  </a:lnTo>
                  <a:lnTo>
                    <a:pt x="73" y="118"/>
                  </a:lnTo>
                  <a:lnTo>
                    <a:pt x="87" y="112"/>
                  </a:lnTo>
                  <a:lnTo>
                    <a:pt x="98" y="104"/>
                  </a:lnTo>
                  <a:lnTo>
                    <a:pt x="100" y="103"/>
                  </a:lnTo>
                  <a:lnTo>
                    <a:pt x="63" y="103"/>
                  </a:lnTo>
                  <a:lnTo>
                    <a:pt x="43" y="98"/>
                  </a:lnTo>
                  <a:lnTo>
                    <a:pt x="36" y="93"/>
                  </a:lnTo>
                  <a:lnTo>
                    <a:pt x="26" y="76"/>
                  </a:lnTo>
                  <a:lnTo>
                    <a:pt x="22" y="65"/>
                  </a:lnTo>
                  <a:lnTo>
                    <a:pt x="21" y="54"/>
                  </a:lnTo>
                  <a:lnTo>
                    <a:pt x="20" y="48"/>
                  </a:lnTo>
                  <a:lnTo>
                    <a:pt x="21" y="43"/>
                  </a:lnTo>
                  <a:lnTo>
                    <a:pt x="24" y="38"/>
                  </a:lnTo>
                  <a:lnTo>
                    <a:pt x="27" y="33"/>
                  </a:lnTo>
                  <a:lnTo>
                    <a:pt x="31" y="28"/>
                  </a:lnTo>
                  <a:lnTo>
                    <a:pt x="43" y="21"/>
                  </a:lnTo>
                  <a:lnTo>
                    <a:pt x="49" y="18"/>
                  </a:lnTo>
                  <a:lnTo>
                    <a:pt x="60" y="15"/>
                  </a:lnTo>
                  <a:lnTo>
                    <a:pt x="65" y="15"/>
                  </a:lnTo>
                  <a:lnTo>
                    <a:pt x="102" y="15"/>
                  </a:lnTo>
                  <a:lnTo>
                    <a:pt x="101" y="14"/>
                  </a:lnTo>
                  <a:lnTo>
                    <a:pt x="93" y="8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3" y="3"/>
                  </a:lnTo>
                  <a:lnTo>
                    <a:pt x="79" y="2"/>
                  </a:lnTo>
                  <a:lnTo>
                    <a:pt x="70" y="0"/>
                  </a:lnTo>
                  <a:close/>
                  <a:moveTo>
                    <a:pt x="102" y="15"/>
                  </a:moveTo>
                  <a:lnTo>
                    <a:pt x="65" y="15"/>
                  </a:lnTo>
                  <a:lnTo>
                    <a:pt x="74" y="16"/>
                  </a:lnTo>
                  <a:lnTo>
                    <a:pt x="78" y="17"/>
                  </a:lnTo>
                  <a:lnTo>
                    <a:pt x="85" y="21"/>
                  </a:lnTo>
                  <a:lnTo>
                    <a:pt x="88" y="23"/>
                  </a:lnTo>
                  <a:lnTo>
                    <a:pt x="93" y="27"/>
                  </a:lnTo>
                  <a:lnTo>
                    <a:pt x="95" y="30"/>
                  </a:lnTo>
                  <a:lnTo>
                    <a:pt x="99" y="37"/>
                  </a:lnTo>
                  <a:lnTo>
                    <a:pt x="101" y="42"/>
                  </a:lnTo>
                  <a:lnTo>
                    <a:pt x="103" y="50"/>
                  </a:lnTo>
                  <a:lnTo>
                    <a:pt x="104" y="54"/>
                  </a:lnTo>
                  <a:lnTo>
                    <a:pt x="104" y="58"/>
                  </a:lnTo>
                  <a:lnTo>
                    <a:pt x="104" y="61"/>
                  </a:lnTo>
                  <a:lnTo>
                    <a:pt x="103" y="65"/>
                  </a:lnTo>
                  <a:lnTo>
                    <a:pt x="102" y="70"/>
                  </a:lnTo>
                  <a:lnTo>
                    <a:pt x="101" y="74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0" y="90"/>
                  </a:lnTo>
                  <a:lnTo>
                    <a:pt x="85" y="94"/>
                  </a:lnTo>
                  <a:lnTo>
                    <a:pt x="71" y="102"/>
                  </a:lnTo>
                  <a:lnTo>
                    <a:pt x="63" y="103"/>
                  </a:lnTo>
                  <a:lnTo>
                    <a:pt x="100" y="103"/>
                  </a:lnTo>
                  <a:lnTo>
                    <a:pt x="107" y="95"/>
                  </a:lnTo>
                  <a:lnTo>
                    <a:pt x="113" y="85"/>
                  </a:lnTo>
                  <a:lnTo>
                    <a:pt x="117" y="74"/>
                  </a:lnTo>
                  <a:lnTo>
                    <a:pt x="118" y="67"/>
                  </a:lnTo>
                  <a:lnTo>
                    <a:pt x="119" y="61"/>
                  </a:lnTo>
                  <a:lnTo>
                    <a:pt x="118" y="54"/>
                  </a:lnTo>
                  <a:lnTo>
                    <a:pt x="117" y="47"/>
                  </a:lnTo>
                  <a:lnTo>
                    <a:pt x="116" y="41"/>
                  </a:lnTo>
                  <a:lnTo>
                    <a:pt x="113" y="32"/>
                  </a:lnTo>
                  <a:lnTo>
                    <a:pt x="111" y="27"/>
                  </a:lnTo>
                  <a:lnTo>
                    <a:pt x="105" y="18"/>
                  </a:lnTo>
                  <a:lnTo>
                    <a:pt x="102" y="15"/>
                  </a:lnTo>
                  <a:close/>
                </a:path>
              </a:pathLst>
            </a:custGeom>
            <a:solidFill>
              <a:srgbClr val="00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5" y="1926"/>
              <a:ext cx="22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" y="1499"/>
              <a:ext cx="1577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28"/>
            <p:cNvSpPr>
              <a:spLocks/>
            </p:cNvSpPr>
            <p:nvPr/>
          </p:nvSpPr>
          <p:spPr bwMode="auto">
            <a:xfrm>
              <a:off x="5240" y="1191"/>
              <a:ext cx="121" cy="434"/>
            </a:xfrm>
            <a:custGeom>
              <a:avLst/>
              <a:gdLst>
                <a:gd name="T0" fmla="+- 0 5289 5240"/>
                <a:gd name="T1" fmla="*/ T0 w 121"/>
                <a:gd name="T2" fmla="+- 0 1406 1192"/>
                <a:gd name="T3" fmla="*/ 1406 h 434"/>
                <a:gd name="T4" fmla="+- 0 5316 5240"/>
                <a:gd name="T5" fmla="*/ T4 w 121"/>
                <a:gd name="T6" fmla="+- 0 1407 1192"/>
                <a:gd name="T7" fmla="*/ 1407 h 434"/>
                <a:gd name="T8" fmla="+- 0 5328 5240"/>
                <a:gd name="T9" fmla="*/ T8 w 121"/>
                <a:gd name="T10" fmla="+- 0 1455 1192"/>
                <a:gd name="T11" fmla="*/ 1455 h 434"/>
                <a:gd name="T12" fmla="+- 0 5330 5240"/>
                <a:gd name="T13" fmla="*/ T12 w 121"/>
                <a:gd name="T14" fmla="+- 0 1554 1192"/>
                <a:gd name="T15" fmla="*/ 1554 h 434"/>
                <a:gd name="T16" fmla="+- 0 5334 5240"/>
                <a:gd name="T17" fmla="*/ T16 w 121"/>
                <a:gd name="T18" fmla="+- 0 1626 1192"/>
                <a:gd name="T19" fmla="*/ 1626 h 434"/>
                <a:gd name="T20" fmla="+- 0 5349 5240"/>
                <a:gd name="T21" fmla="*/ T20 w 121"/>
                <a:gd name="T22" fmla="+- 0 1626 1192"/>
                <a:gd name="T23" fmla="*/ 1626 h 434"/>
                <a:gd name="T24" fmla="+- 0 5359 5240"/>
                <a:gd name="T25" fmla="*/ T24 w 121"/>
                <a:gd name="T26" fmla="+- 0 1615 1192"/>
                <a:gd name="T27" fmla="*/ 1615 h 434"/>
                <a:gd name="T28" fmla="+- 0 5360 5240"/>
                <a:gd name="T29" fmla="*/ T28 w 121"/>
                <a:gd name="T30" fmla="+- 0 1571 1192"/>
                <a:gd name="T31" fmla="*/ 1571 h 434"/>
                <a:gd name="T32" fmla="+- 0 5358 5240"/>
                <a:gd name="T33" fmla="*/ T32 w 121"/>
                <a:gd name="T34" fmla="+- 0 1478 1192"/>
                <a:gd name="T35" fmla="*/ 1478 h 434"/>
                <a:gd name="T36" fmla="+- 0 5243 5240"/>
                <a:gd name="T37" fmla="*/ T36 w 121"/>
                <a:gd name="T38" fmla="+- 0 1192 1192"/>
                <a:gd name="T39" fmla="*/ 1192 h 434"/>
                <a:gd name="T40" fmla="+- 0 5240 5240"/>
                <a:gd name="T41" fmla="*/ T40 w 121"/>
                <a:gd name="T42" fmla="+- 0 1292 1192"/>
                <a:gd name="T43" fmla="*/ 1292 h 434"/>
                <a:gd name="T44" fmla="+- 0 5244 5240"/>
                <a:gd name="T45" fmla="*/ T44 w 121"/>
                <a:gd name="T46" fmla="+- 0 1450 1192"/>
                <a:gd name="T47" fmla="*/ 1450 h 434"/>
                <a:gd name="T48" fmla="+- 0 5252 5240"/>
                <a:gd name="T49" fmla="*/ T48 w 121"/>
                <a:gd name="T50" fmla="+- 0 1561 1192"/>
                <a:gd name="T51" fmla="*/ 1561 h 434"/>
                <a:gd name="T52" fmla="+- 0 5263 5240"/>
                <a:gd name="T53" fmla="*/ T52 w 121"/>
                <a:gd name="T54" fmla="+- 0 1609 1192"/>
                <a:gd name="T55" fmla="*/ 1609 h 434"/>
                <a:gd name="T56" fmla="+- 0 5274 5240"/>
                <a:gd name="T57" fmla="*/ T56 w 121"/>
                <a:gd name="T58" fmla="+- 0 1615 1192"/>
                <a:gd name="T59" fmla="*/ 1615 h 434"/>
                <a:gd name="T60" fmla="+- 0 5281 5240"/>
                <a:gd name="T61" fmla="*/ T60 w 121"/>
                <a:gd name="T62" fmla="+- 0 1608 1192"/>
                <a:gd name="T63" fmla="*/ 1608 h 434"/>
                <a:gd name="T64" fmla="+- 0 5282 5240"/>
                <a:gd name="T65" fmla="*/ T64 w 121"/>
                <a:gd name="T66" fmla="+- 0 1582 1192"/>
                <a:gd name="T67" fmla="*/ 1582 h 434"/>
                <a:gd name="T68" fmla="+- 0 5280 5240"/>
                <a:gd name="T69" fmla="*/ T68 w 121"/>
                <a:gd name="T70" fmla="+- 0 1535 1192"/>
                <a:gd name="T71" fmla="*/ 1535 h 434"/>
                <a:gd name="T72" fmla="+- 0 5275 5240"/>
                <a:gd name="T73" fmla="*/ T72 w 121"/>
                <a:gd name="T74" fmla="+- 0 1450 1192"/>
                <a:gd name="T75" fmla="*/ 1450 h 434"/>
                <a:gd name="T76" fmla="+- 0 5274 5240"/>
                <a:gd name="T77" fmla="*/ T76 w 121"/>
                <a:gd name="T78" fmla="+- 0 1410 1192"/>
                <a:gd name="T79" fmla="*/ 1410 h 434"/>
                <a:gd name="T80" fmla="+- 0 5289 5240"/>
                <a:gd name="T81" fmla="*/ T80 w 121"/>
                <a:gd name="T82" fmla="+- 0 1406 1192"/>
                <a:gd name="T83" fmla="*/ 1406 h 434"/>
                <a:gd name="T84" fmla="+- 0 5355 5240"/>
                <a:gd name="T85" fmla="*/ T84 w 121"/>
                <a:gd name="T86" fmla="+- 0 1395 1192"/>
                <a:gd name="T87" fmla="*/ 1395 h 434"/>
                <a:gd name="T88" fmla="+- 0 5270 5240"/>
                <a:gd name="T89" fmla="*/ T88 w 121"/>
                <a:gd name="T90" fmla="+- 0 1390 1192"/>
                <a:gd name="T91" fmla="*/ 1390 h 434"/>
                <a:gd name="T92" fmla="+- 0 5270 5240"/>
                <a:gd name="T93" fmla="*/ T92 w 121"/>
                <a:gd name="T94" fmla="+- 0 1374 1192"/>
                <a:gd name="T95" fmla="*/ 1374 h 434"/>
                <a:gd name="T96" fmla="+- 0 5267 5240"/>
                <a:gd name="T97" fmla="*/ T96 w 121"/>
                <a:gd name="T98" fmla="+- 0 1244 1192"/>
                <a:gd name="T99" fmla="*/ 1244 h 434"/>
                <a:gd name="T100" fmla="+- 0 5268 5240"/>
                <a:gd name="T101" fmla="*/ T100 w 121"/>
                <a:gd name="T102" fmla="+- 0 1222 1192"/>
                <a:gd name="T103" fmla="*/ 1222 h 434"/>
                <a:gd name="T104" fmla="+- 0 5269 5240"/>
                <a:gd name="T105" fmla="*/ T104 w 121"/>
                <a:gd name="T106" fmla="+- 0 1202 1192"/>
                <a:gd name="T107" fmla="*/ 1202 h 434"/>
                <a:gd name="T108" fmla="+- 0 5265 5240"/>
                <a:gd name="T109" fmla="*/ T108 w 121"/>
                <a:gd name="T110" fmla="+- 0 1197 1192"/>
                <a:gd name="T111" fmla="*/ 1197 h 434"/>
                <a:gd name="T112" fmla="+- 0 5257 5240"/>
                <a:gd name="T113" fmla="*/ T112 w 121"/>
                <a:gd name="T114" fmla="+- 0 1193 1192"/>
                <a:gd name="T115" fmla="*/ 1193 h 434"/>
                <a:gd name="T116" fmla="+- 0 5250 5240"/>
                <a:gd name="T117" fmla="*/ T116 w 121"/>
                <a:gd name="T118" fmla="+- 0 1192 1192"/>
                <a:gd name="T119" fmla="*/ 1192 h 434"/>
                <a:gd name="T120" fmla="+- 0 5324 5240"/>
                <a:gd name="T121" fmla="*/ T120 w 121"/>
                <a:gd name="T122" fmla="+- 0 1192 1192"/>
                <a:gd name="T123" fmla="*/ 1192 h 434"/>
                <a:gd name="T124" fmla="+- 0 5326 5240"/>
                <a:gd name="T125" fmla="*/ T124 w 121"/>
                <a:gd name="T126" fmla="+- 0 1391 1192"/>
                <a:gd name="T127" fmla="*/ 1391 h 434"/>
                <a:gd name="T128" fmla="+- 0 5355 5240"/>
                <a:gd name="T129" fmla="*/ T128 w 121"/>
                <a:gd name="T130" fmla="+- 0 1395 1192"/>
                <a:gd name="T131" fmla="*/ 1395 h 434"/>
                <a:gd name="T132" fmla="+- 0 5352 5240"/>
                <a:gd name="T133" fmla="*/ T132 w 121"/>
                <a:gd name="T134" fmla="+- 0 1318 1192"/>
                <a:gd name="T135" fmla="*/ 1318 h 434"/>
                <a:gd name="T136" fmla="+- 0 5351 5240"/>
                <a:gd name="T137" fmla="*/ T136 w 121"/>
                <a:gd name="T138" fmla="+- 0 1259 1192"/>
                <a:gd name="T139" fmla="*/ 1259 h 434"/>
                <a:gd name="T140" fmla="+- 0 5351 5240"/>
                <a:gd name="T141" fmla="*/ T140 w 121"/>
                <a:gd name="T142" fmla="+- 0 1228 1192"/>
                <a:gd name="T143" fmla="*/ 1228 h 434"/>
                <a:gd name="T144" fmla="+- 0 5350 5240"/>
                <a:gd name="T145" fmla="*/ T144 w 121"/>
                <a:gd name="T146" fmla="+- 0 1211 1192"/>
                <a:gd name="T147" fmla="*/ 1211 h 434"/>
                <a:gd name="T148" fmla="+- 0 5338 5240"/>
                <a:gd name="T149" fmla="*/ T148 w 121"/>
                <a:gd name="T150" fmla="+- 0 1192 1192"/>
                <a:gd name="T151" fmla="*/ 1192 h 4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21" h="434">
                  <a:moveTo>
                    <a:pt x="115" y="214"/>
                  </a:moveTo>
                  <a:lnTo>
                    <a:pt x="49" y="214"/>
                  </a:lnTo>
                  <a:lnTo>
                    <a:pt x="66" y="214"/>
                  </a:lnTo>
                  <a:lnTo>
                    <a:pt x="76" y="215"/>
                  </a:lnTo>
                  <a:lnTo>
                    <a:pt x="86" y="217"/>
                  </a:lnTo>
                  <a:lnTo>
                    <a:pt x="88" y="263"/>
                  </a:lnTo>
                  <a:lnTo>
                    <a:pt x="89" y="312"/>
                  </a:lnTo>
                  <a:lnTo>
                    <a:pt x="90" y="362"/>
                  </a:lnTo>
                  <a:lnTo>
                    <a:pt x="90" y="427"/>
                  </a:lnTo>
                  <a:lnTo>
                    <a:pt x="94" y="434"/>
                  </a:lnTo>
                  <a:lnTo>
                    <a:pt x="104" y="434"/>
                  </a:lnTo>
                  <a:lnTo>
                    <a:pt x="109" y="434"/>
                  </a:lnTo>
                  <a:lnTo>
                    <a:pt x="113" y="431"/>
                  </a:lnTo>
                  <a:lnTo>
                    <a:pt x="119" y="423"/>
                  </a:lnTo>
                  <a:lnTo>
                    <a:pt x="120" y="418"/>
                  </a:lnTo>
                  <a:lnTo>
                    <a:pt x="120" y="379"/>
                  </a:lnTo>
                  <a:lnTo>
                    <a:pt x="119" y="336"/>
                  </a:lnTo>
                  <a:lnTo>
                    <a:pt x="118" y="286"/>
                  </a:lnTo>
                  <a:lnTo>
                    <a:pt x="115" y="214"/>
                  </a:lnTo>
                  <a:close/>
                  <a:moveTo>
                    <a:pt x="3" y="0"/>
                  </a:moveTo>
                  <a:lnTo>
                    <a:pt x="0" y="4"/>
                  </a:lnTo>
                  <a:lnTo>
                    <a:pt x="0" y="100"/>
                  </a:lnTo>
                  <a:lnTo>
                    <a:pt x="2" y="182"/>
                  </a:lnTo>
                  <a:lnTo>
                    <a:pt x="4" y="258"/>
                  </a:lnTo>
                  <a:lnTo>
                    <a:pt x="8" y="327"/>
                  </a:lnTo>
                  <a:lnTo>
                    <a:pt x="12" y="369"/>
                  </a:lnTo>
                  <a:lnTo>
                    <a:pt x="17" y="399"/>
                  </a:lnTo>
                  <a:lnTo>
                    <a:pt x="23" y="417"/>
                  </a:lnTo>
                  <a:lnTo>
                    <a:pt x="30" y="423"/>
                  </a:lnTo>
                  <a:lnTo>
                    <a:pt x="34" y="423"/>
                  </a:lnTo>
                  <a:lnTo>
                    <a:pt x="37" y="422"/>
                  </a:lnTo>
                  <a:lnTo>
                    <a:pt x="41" y="416"/>
                  </a:lnTo>
                  <a:lnTo>
                    <a:pt x="42" y="412"/>
                  </a:lnTo>
                  <a:lnTo>
                    <a:pt x="42" y="390"/>
                  </a:lnTo>
                  <a:lnTo>
                    <a:pt x="41" y="368"/>
                  </a:lnTo>
                  <a:lnTo>
                    <a:pt x="40" y="343"/>
                  </a:lnTo>
                  <a:lnTo>
                    <a:pt x="36" y="283"/>
                  </a:lnTo>
                  <a:lnTo>
                    <a:pt x="35" y="258"/>
                  </a:lnTo>
                  <a:lnTo>
                    <a:pt x="34" y="236"/>
                  </a:lnTo>
                  <a:lnTo>
                    <a:pt x="34" y="218"/>
                  </a:lnTo>
                  <a:lnTo>
                    <a:pt x="41" y="215"/>
                  </a:lnTo>
                  <a:lnTo>
                    <a:pt x="49" y="214"/>
                  </a:lnTo>
                  <a:lnTo>
                    <a:pt x="115" y="214"/>
                  </a:lnTo>
                  <a:lnTo>
                    <a:pt x="115" y="203"/>
                  </a:lnTo>
                  <a:lnTo>
                    <a:pt x="31" y="203"/>
                  </a:lnTo>
                  <a:lnTo>
                    <a:pt x="30" y="198"/>
                  </a:lnTo>
                  <a:lnTo>
                    <a:pt x="30" y="194"/>
                  </a:lnTo>
                  <a:lnTo>
                    <a:pt x="30" y="182"/>
                  </a:lnTo>
                  <a:lnTo>
                    <a:pt x="31" y="167"/>
                  </a:lnTo>
                  <a:lnTo>
                    <a:pt x="27" y="52"/>
                  </a:lnTo>
                  <a:lnTo>
                    <a:pt x="27" y="41"/>
                  </a:lnTo>
                  <a:lnTo>
                    <a:pt x="28" y="30"/>
                  </a:lnTo>
                  <a:lnTo>
                    <a:pt x="29" y="19"/>
                  </a:lnTo>
                  <a:lnTo>
                    <a:pt x="29" y="10"/>
                  </a:lnTo>
                  <a:lnTo>
                    <a:pt x="28" y="7"/>
                  </a:lnTo>
                  <a:lnTo>
                    <a:pt x="25" y="5"/>
                  </a:lnTo>
                  <a:lnTo>
                    <a:pt x="21" y="3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3" y="0"/>
                  </a:lnTo>
                  <a:close/>
                  <a:moveTo>
                    <a:pt x="84" y="0"/>
                  </a:moveTo>
                  <a:lnTo>
                    <a:pt x="84" y="41"/>
                  </a:lnTo>
                  <a:lnTo>
                    <a:pt x="86" y="199"/>
                  </a:lnTo>
                  <a:lnTo>
                    <a:pt x="31" y="203"/>
                  </a:lnTo>
                  <a:lnTo>
                    <a:pt x="115" y="203"/>
                  </a:lnTo>
                  <a:lnTo>
                    <a:pt x="114" y="172"/>
                  </a:lnTo>
                  <a:lnTo>
                    <a:pt x="112" y="126"/>
                  </a:lnTo>
                  <a:lnTo>
                    <a:pt x="112" y="91"/>
                  </a:lnTo>
                  <a:lnTo>
                    <a:pt x="111" y="67"/>
                  </a:lnTo>
                  <a:lnTo>
                    <a:pt x="111" y="49"/>
                  </a:lnTo>
                  <a:lnTo>
                    <a:pt x="111" y="36"/>
                  </a:lnTo>
                  <a:lnTo>
                    <a:pt x="110" y="26"/>
                  </a:lnTo>
                  <a:lnTo>
                    <a:pt x="110" y="19"/>
                  </a:lnTo>
                  <a:lnTo>
                    <a:pt x="107" y="6"/>
                  </a:lnTo>
                  <a:lnTo>
                    <a:pt x="98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77" name="Picture 2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" y="1249"/>
              <a:ext cx="104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30"/>
            <p:cNvSpPr>
              <a:spLocks/>
            </p:cNvSpPr>
            <p:nvPr/>
          </p:nvSpPr>
          <p:spPr bwMode="auto">
            <a:xfrm>
              <a:off x="5505" y="1256"/>
              <a:ext cx="270" cy="419"/>
            </a:xfrm>
            <a:custGeom>
              <a:avLst/>
              <a:gdLst>
                <a:gd name="T0" fmla="+- 0 5738 5505"/>
                <a:gd name="T1" fmla="*/ T0 w 270"/>
                <a:gd name="T2" fmla="+- 0 1362 1257"/>
                <a:gd name="T3" fmla="*/ 1362 h 419"/>
                <a:gd name="T4" fmla="+- 0 5730 5505"/>
                <a:gd name="T5" fmla="*/ T4 w 270"/>
                <a:gd name="T6" fmla="+- 0 1417 1257"/>
                <a:gd name="T7" fmla="*/ 1417 h 419"/>
                <a:gd name="T8" fmla="+- 0 5727 5505"/>
                <a:gd name="T9" fmla="*/ T8 w 270"/>
                <a:gd name="T10" fmla="+- 0 1453 1257"/>
                <a:gd name="T11" fmla="*/ 1453 h 419"/>
                <a:gd name="T12" fmla="+- 0 5724 5505"/>
                <a:gd name="T13" fmla="*/ T12 w 270"/>
                <a:gd name="T14" fmla="+- 0 1536 1257"/>
                <a:gd name="T15" fmla="*/ 1536 h 419"/>
                <a:gd name="T16" fmla="+- 0 5715 5505"/>
                <a:gd name="T17" fmla="*/ T16 w 270"/>
                <a:gd name="T18" fmla="+- 0 1638 1257"/>
                <a:gd name="T19" fmla="*/ 1638 h 419"/>
                <a:gd name="T20" fmla="+- 0 5721 5505"/>
                <a:gd name="T21" fmla="*/ T20 w 270"/>
                <a:gd name="T22" fmla="+- 0 1672 1257"/>
                <a:gd name="T23" fmla="*/ 1672 h 419"/>
                <a:gd name="T24" fmla="+- 0 5739 5505"/>
                <a:gd name="T25" fmla="*/ T24 w 270"/>
                <a:gd name="T26" fmla="+- 0 1673 1257"/>
                <a:gd name="T27" fmla="*/ 1673 h 419"/>
                <a:gd name="T28" fmla="+- 0 5750 5505"/>
                <a:gd name="T29" fmla="*/ T28 w 270"/>
                <a:gd name="T30" fmla="+- 0 1650 1257"/>
                <a:gd name="T31" fmla="*/ 1650 h 419"/>
                <a:gd name="T32" fmla="+- 0 5749 5505"/>
                <a:gd name="T33" fmla="*/ T32 w 270"/>
                <a:gd name="T34" fmla="+- 0 1615 1257"/>
                <a:gd name="T35" fmla="*/ 1615 h 419"/>
                <a:gd name="T36" fmla="+- 0 5749 5505"/>
                <a:gd name="T37" fmla="*/ T36 w 270"/>
                <a:gd name="T38" fmla="+- 0 1590 1257"/>
                <a:gd name="T39" fmla="*/ 1590 h 419"/>
                <a:gd name="T40" fmla="+- 0 5759 5505"/>
                <a:gd name="T41" fmla="*/ T40 w 270"/>
                <a:gd name="T42" fmla="+- 0 1511 1257"/>
                <a:gd name="T43" fmla="*/ 1511 h 419"/>
                <a:gd name="T44" fmla="+- 0 5768 5505"/>
                <a:gd name="T45" fmla="*/ T44 w 270"/>
                <a:gd name="T46" fmla="+- 0 1373 1257"/>
                <a:gd name="T47" fmla="*/ 1373 h 419"/>
                <a:gd name="T48" fmla="+- 0 5569 5505"/>
                <a:gd name="T49" fmla="*/ T48 w 270"/>
                <a:gd name="T50" fmla="+- 0 1257 1257"/>
                <a:gd name="T51" fmla="*/ 1257 h 419"/>
                <a:gd name="T52" fmla="+- 0 5556 5505"/>
                <a:gd name="T53" fmla="*/ T52 w 270"/>
                <a:gd name="T54" fmla="+- 0 1272 1257"/>
                <a:gd name="T55" fmla="*/ 1272 h 419"/>
                <a:gd name="T56" fmla="+- 0 5554 5505"/>
                <a:gd name="T57" fmla="*/ T56 w 270"/>
                <a:gd name="T58" fmla="+- 0 1312 1257"/>
                <a:gd name="T59" fmla="*/ 1312 h 419"/>
                <a:gd name="T60" fmla="+- 0 5522 5505"/>
                <a:gd name="T61" fmla="*/ T60 w 270"/>
                <a:gd name="T62" fmla="+- 0 1503 1257"/>
                <a:gd name="T63" fmla="*/ 1503 h 419"/>
                <a:gd name="T64" fmla="+- 0 5505 5505"/>
                <a:gd name="T65" fmla="*/ T64 w 270"/>
                <a:gd name="T66" fmla="+- 0 1619 1257"/>
                <a:gd name="T67" fmla="*/ 1619 h 419"/>
                <a:gd name="T68" fmla="+- 0 5510 5505"/>
                <a:gd name="T69" fmla="*/ T68 w 270"/>
                <a:gd name="T70" fmla="+- 0 1629 1257"/>
                <a:gd name="T71" fmla="*/ 1629 h 419"/>
                <a:gd name="T72" fmla="+- 0 5528 5505"/>
                <a:gd name="T73" fmla="*/ T72 w 270"/>
                <a:gd name="T74" fmla="+- 0 1635 1257"/>
                <a:gd name="T75" fmla="*/ 1635 h 419"/>
                <a:gd name="T76" fmla="+- 0 5540 5505"/>
                <a:gd name="T77" fmla="*/ T76 w 270"/>
                <a:gd name="T78" fmla="+- 0 1624 1257"/>
                <a:gd name="T79" fmla="*/ 1624 h 419"/>
                <a:gd name="T80" fmla="+- 0 5546 5505"/>
                <a:gd name="T81" fmla="*/ T80 w 270"/>
                <a:gd name="T82" fmla="+- 0 1559 1257"/>
                <a:gd name="T83" fmla="*/ 1559 h 419"/>
                <a:gd name="T84" fmla="+- 0 5580 5505"/>
                <a:gd name="T85" fmla="*/ T84 w 270"/>
                <a:gd name="T86" fmla="+- 0 1336 1257"/>
                <a:gd name="T87" fmla="*/ 1336 h 419"/>
                <a:gd name="T88" fmla="+- 0 5594 5505"/>
                <a:gd name="T89" fmla="*/ T88 w 270"/>
                <a:gd name="T90" fmla="+- 0 1287 1257"/>
                <a:gd name="T91" fmla="*/ 1287 h 419"/>
                <a:gd name="T92" fmla="+- 0 5574 5505"/>
                <a:gd name="T93" fmla="*/ T92 w 270"/>
                <a:gd name="T94" fmla="+- 0 1257 1257"/>
                <a:gd name="T95" fmla="*/ 1257 h 419"/>
                <a:gd name="T96" fmla="+- 0 5585 5505"/>
                <a:gd name="T97" fmla="*/ T96 w 270"/>
                <a:gd name="T98" fmla="+- 0 1362 1257"/>
                <a:gd name="T99" fmla="*/ 1362 h 419"/>
                <a:gd name="T100" fmla="+- 0 5602 5505"/>
                <a:gd name="T101" fmla="*/ T100 w 270"/>
                <a:gd name="T102" fmla="+- 0 1466 1257"/>
                <a:gd name="T103" fmla="*/ 1466 h 419"/>
                <a:gd name="T104" fmla="+- 0 5612 5505"/>
                <a:gd name="T105" fmla="*/ T104 w 270"/>
                <a:gd name="T106" fmla="+- 0 1559 1257"/>
                <a:gd name="T107" fmla="*/ 1559 h 419"/>
                <a:gd name="T108" fmla="+- 0 5610 5505"/>
                <a:gd name="T109" fmla="*/ T108 w 270"/>
                <a:gd name="T110" fmla="+- 0 1584 1257"/>
                <a:gd name="T111" fmla="*/ 1584 h 419"/>
                <a:gd name="T112" fmla="+- 0 5625 5505"/>
                <a:gd name="T113" fmla="*/ T112 w 270"/>
                <a:gd name="T114" fmla="+- 0 1603 1257"/>
                <a:gd name="T115" fmla="*/ 1603 h 419"/>
                <a:gd name="T116" fmla="+- 0 5661 5505"/>
                <a:gd name="T117" fmla="*/ T116 w 270"/>
                <a:gd name="T118" fmla="+- 0 1561 1257"/>
                <a:gd name="T119" fmla="*/ 1561 h 419"/>
                <a:gd name="T120" fmla="+- 0 5639 5505"/>
                <a:gd name="T121" fmla="*/ T120 w 270"/>
                <a:gd name="T122" fmla="+- 0 1508 1257"/>
                <a:gd name="T123" fmla="*/ 1508 h 419"/>
                <a:gd name="T124" fmla="+- 0 5614 5505"/>
                <a:gd name="T125" fmla="*/ T124 w 270"/>
                <a:gd name="T126" fmla="+- 0 1373 1257"/>
                <a:gd name="T127" fmla="*/ 1373 h 419"/>
                <a:gd name="T128" fmla="+- 0 5746 5505"/>
                <a:gd name="T129" fmla="*/ T128 w 270"/>
                <a:gd name="T130" fmla="+- 0 1281 1257"/>
                <a:gd name="T131" fmla="*/ 1281 h 419"/>
                <a:gd name="T132" fmla="+- 0 5707 5505"/>
                <a:gd name="T133" fmla="*/ T132 w 270"/>
                <a:gd name="T134" fmla="+- 0 1356 1257"/>
                <a:gd name="T135" fmla="*/ 1356 h 419"/>
                <a:gd name="T136" fmla="+- 0 5687 5505"/>
                <a:gd name="T137" fmla="*/ T136 w 270"/>
                <a:gd name="T138" fmla="+- 0 1409 1257"/>
                <a:gd name="T139" fmla="*/ 1409 h 419"/>
                <a:gd name="T140" fmla="+- 0 5668 5505"/>
                <a:gd name="T141" fmla="*/ T140 w 270"/>
                <a:gd name="T142" fmla="+- 0 1461 1257"/>
                <a:gd name="T143" fmla="*/ 1461 h 419"/>
                <a:gd name="T144" fmla="+- 0 5644 5505"/>
                <a:gd name="T145" fmla="*/ T144 w 270"/>
                <a:gd name="T146" fmla="+- 0 1529 1257"/>
                <a:gd name="T147" fmla="*/ 1529 h 419"/>
                <a:gd name="T148" fmla="+- 0 5684 5505"/>
                <a:gd name="T149" fmla="*/ T148 w 270"/>
                <a:gd name="T150" fmla="+- 0 1506 1257"/>
                <a:gd name="T151" fmla="*/ 1506 h 419"/>
                <a:gd name="T152" fmla="+- 0 5731 5505"/>
                <a:gd name="T153" fmla="*/ T152 w 270"/>
                <a:gd name="T154" fmla="+- 0 1374 1257"/>
                <a:gd name="T155" fmla="*/ 1374 h 419"/>
                <a:gd name="T156" fmla="+- 0 5769 5505"/>
                <a:gd name="T157" fmla="*/ T156 w 270"/>
                <a:gd name="T158" fmla="+- 0 1354 1257"/>
                <a:gd name="T159" fmla="*/ 1354 h 419"/>
                <a:gd name="T160" fmla="+- 0 5774 5505"/>
                <a:gd name="T161" fmla="*/ T160 w 270"/>
                <a:gd name="T162" fmla="+- 0 1294 1257"/>
                <a:gd name="T163" fmla="*/ 1294 h 419"/>
                <a:gd name="T164" fmla="+- 0 5769 5505"/>
                <a:gd name="T165" fmla="*/ T164 w 270"/>
                <a:gd name="T166" fmla="+- 0 1282 1257"/>
                <a:gd name="T167" fmla="*/ 1282 h 419"/>
                <a:gd name="T168" fmla="+- 0 5756 5505"/>
                <a:gd name="T169" fmla="*/ T168 w 270"/>
                <a:gd name="T170" fmla="+- 0 1276 1257"/>
                <a:gd name="T171" fmla="*/ 1276 h 4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270" h="419">
                  <a:moveTo>
                    <a:pt x="264" y="97"/>
                  </a:moveTo>
                  <a:lnTo>
                    <a:pt x="233" y="97"/>
                  </a:lnTo>
                  <a:lnTo>
                    <a:pt x="233" y="105"/>
                  </a:lnTo>
                  <a:lnTo>
                    <a:pt x="231" y="117"/>
                  </a:lnTo>
                  <a:lnTo>
                    <a:pt x="226" y="147"/>
                  </a:lnTo>
                  <a:lnTo>
                    <a:pt x="225" y="160"/>
                  </a:lnTo>
                  <a:lnTo>
                    <a:pt x="223" y="171"/>
                  </a:lnTo>
                  <a:lnTo>
                    <a:pt x="223" y="181"/>
                  </a:lnTo>
                  <a:lnTo>
                    <a:pt x="222" y="196"/>
                  </a:lnTo>
                  <a:lnTo>
                    <a:pt x="221" y="215"/>
                  </a:lnTo>
                  <a:lnTo>
                    <a:pt x="220" y="259"/>
                  </a:lnTo>
                  <a:lnTo>
                    <a:pt x="219" y="279"/>
                  </a:lnTo>
                  <a:lnTo>
                    <a:pt x="219" y="296"/>
                  </a:lnTo>
                  <a:lnTo>
                    <a:pt x="217" y="309"/>
                  </a:lnTo>
                  <a:lnTo>
                    <a:pt x="210" y="381"/>
                  </a:lnTo>
                  <a:lnTo>
                    <a:pt x="209" y="396"/>
                  </a:lnTo>
                  <a:lnTo>
                    <a:pt x="211" y="407"/>
                  </a:lnTo>
                  <a:lnTo>
                    <a:pt x="216" y="415"/>
                  </a:lnTo>
                  <a:lnTo>
                    <a:pt x="223" y="418"/>
                  </a:lnTo>
                  <a:lnTo>
                    <a:pt x="229" y="418"/>
                  </a:lnTo>
                  <a:lnTo>
                    <a:pt x="234" y="416"/>
                  </a:lnTo>
                  <a:lnTo>
                    <a:pt x="242" y="407"/>
                  </a:lnTo>
                  <a:lnTo>
                    <a:pt x="244" y="402"/>
                  </a:lnTo>
                  <a:lnTo>
                    <a:pt x="245" y="393"/>
                  </a:lnTo>
                  <a:lnTo>
                    <a:pt x="245" y="389"/>
                  </a:lnTo>
                  <a:lnTo>
                    <a:pt x="243" y="385"/>
                  </a:lnTo>
                  <a:lnTo>
                    <a:pt x="244" y="358"/>
                  </a:lnTo>
                  <a:lnTo>
                    <a:pt x="244" y="347"/>
                  </a:lnTo>
                  <a:lnTo>
                    <a:pt x="244" y="338"/>
                  </a:lnTo>
                  <a:lnTo>
                    <a:pt x="244" y="333"/>
                  </a:lnTo>
                  <a:lnTo>
                    <a:pt x="252" y="274"/>
                  </a:lnTo>
                  <a:lnTo>
                    <a:pt x="254" y="254"/>
                  </a:lnTo>
                  <a:lnTo>
                    <a:pt x="256" y="227"/>
                  </a:lnTo>
                  <a:lnTo>
                    <a:pt x="258" y="195"/>
                  </a:lnTo>
                  <a:lnTo>
                    <a:pt x="263" y="116"/>
                  </a:lnTo>
                  <a:lnTo>
                    <a:pt x="264" y="97"/>
                  </a:lnTo>
                  <a:close/>
                  <a:moveTo>
                    <a:pt x="69" y="0"/>
                  </a:moveTo>
                  <a:lnTo>
                    <a:pt x="64" y="0"/>
                  </a:lnTo>
                  <a:lnTo>
                    <a:pt x="54" y="4"/>
                  </a:lnTo>
                  <a:lnTo>
                    <a:pt x="51" y="7"/>
                  </a:lnTo>
                  <a:lnTo>
                    <a:pt x="51" y="15"/>
                  </a:lnTo>
                  <a:lnTo>
                    <a:pt x="51" y="19"/>
                  </a:lnTo>
                  <a:lnTo>
                    <a:pt x="53" y="23"/>
                  </a:lnTo>
                  <a:lnTo>
                    <a:pt x="49" y="55"/>
                  </a:lnTo>
                  <a:lnTo>
                    <a:pt x="44" y="94"/>
                  </a:lnTo>
                  <a:lnTo>
                    <a:pt x="36" y="140"/>
                  </a:lnTo>
                  <a:lnTo>
                    <a:pt x="17" y="246"/>
                  </a:lnTo>
                  <a:lnTo>
                    <a:pt x="10" y="291"/>
                  </a:lnTo>
                  <a:lnTo>
                    <a:pt x="4" y="330"/>
                  </a:lnTo>
                  <a:lnTo>
                    <a:pt x="0" y="362"/>
                  </a:lnTo>
                  <a:lnTo>
                    <a:pt x="0" y="366"/>
                  </a:lnTo>
                  <a:lnTo>
                    <a:pt x="1" y="369"/>
                  </a:lnTo>
                  <a:lnTo>
                    <a:pt x="5" y="372"/>
                  </a:lnTo>
                  <a:lnTo>
                    <a:pt x="8" y="375"/>
                  </a:lnTo>
                  <a:lnTo>
                    <a:pt x="12" y="377"/>
                  </a:lnTo>
                  <a:lnTo>
                    <a:pt x="23" y="378"/>
                  </a:lnTo>
                  <a:lnTo>
                    <a:pt x="27" y="377"/>
                  </a:lnTo>
                  <a:lnTo>
                    <a:pt x="33" y="371"/>
                  </a:lnTo>
                  <a:lnTo>
                    <a:pt x="35" y="367"/>
                  </a:lnTo>
                  <a:lnTo>
                    <a:pt x="35" y="361"/>
                  </a:lnTo>
                  <a:lnTo>
                    <a:pt x="36" y="344"/>
                  </a:lnTo>
                  <a:lnTo>
                    <a:pt x="41" y="302"/>
                  </a:lnTo>
                  <a:lnTo>
                    <a:pt x="49" y="243"/>
                  </a:lnTo>
                  <a:lnTo>
                    <a:pt x="60" y="169"/>
                  </a:lnTo>
                  <a:lnTo>
                    <a:pt x="75" y="79"/>
                  </a:lnTo>
                  <a:lnTo>
                    <a:pt x="101" y="79"/>
                  </a:lnTo>
                  <a:lnTo>
                    <a:pt x="99" y="67"/>
                  </a:lnTo>
                  <a:lnTo>
                    <a:pt x="89" y="30"/>
                  </a:lnTo>
                  <a:lnTo>
                    <a:pt x="81" y="8"/>
                  </a:lnTo>
                  <a:lnTo>
                    <a:pt x="74" y="0"/>
                  </a:lnTo>
                  <a:lnTo>
                    <a:pt x="69" y="0"/>
                  </a:lnTo>
                  <a:close/>
                  <a:moveTo>
                    <a:pt x="101" y="79"/>
                  </a:moveTo>
                  <a:lnTo>
                    <a:pt x="75" y="79"/>
                  </a:lnTo>
                  <a:lnTo>
                    <a:pt x="80" y="105"/>
                  </a:lnTo>
                  <a:lnTo>
                    <a:pt x="85" y="135"/>
                  </a:lnTo>
                  <a:lnTo>
                    <a:pt x="91" y="172"/>
                  </a:lnTo>
                  <a:lnTo>
                    <a:pt x="97" y="209"/>
                  </a:lnTo>
                  <a:lnTo>
                    <a:pt x="102" y="248"/>
                  </a:lnTo>
                  <a:lnTo>
                    <a:pt x="105" y="279"/>
                  </a:lnTo>
                  <a:lnTo>
                    <a:pt x="107" y="302"/>
                  </a:lnTo>
                  <a:lnTo>
                    <a:pt x="107" y="309"/>
                  </a:lnTo>
                  <a:lnTo>
                    <a:pt x="106" y="320"/>
                  </a:lnTo>
                  <a:lnTo>
                    <a:pt x="105" y="327"/>
                  </a:lnTo>
                  <a:lnTo>
                    <a:pt x="107" y="334"/>
                  </a:lnTo>
                  <a:lnTo>
                    <a:pt x="114" y="343"/>
                  </a:lnTo>
                  <a:lnTo>
                    <a:pt x="120" y="346"/>
                  </a:lnTo>
                  <a:lnTo>
                    <a:pt x="127" y="347"/>
                  </a:lnTo>
                  <a:lnTo>
                    <a:pt x="139" y="336"/>
                  </a:lnTo>
                  <a:lnTo>
                    <a:pt x="156" y="304"/>
                  </a:lnTo>
                  <a:lnTo>
                    <a:pt x="167" y="277"/>
                  </a:lnTo>
                  <a:lnTo>
                    <a:pt x="137" y="277"/>
                  </a:lnTo>
                  <a:lnTo>
                    <a:pt x="134" y="251"/>
                  </a:lnTo>
                  <a:lnTo>
                    <a:pt x="128" y="215"/>
                  </a:lnTo>
                  <a:lnTo>
                    <a:pt x="120" y="169"/>
                  </a:lnTo>
                  <a:lnTo>
                    <a:pt x="109" y="116"/>
                  </a:lnTo>
                  <a:lnTo>
                    <a:pt x="101" y="79"/>
                  </a:lnTo>
                  <a:close/>
                  <a:moveTo>
                    <a:pt x="251" y="19"/>
                  </a:moveTo>
                  <a:lnTo>
                    <a:pt x="241" y="24"/>
                  </a:lnTo>
                  <a:lnTo>
                    <a:pt x="230" y="38"/>
                  </a:lnTo>
                  <a:lnTo>
                    <a:pt x="217" y="64"/>
                  </a:lnTo>
                  <a:lnTo>
                    <a:pt x="202" y="99"/>
                  </a:lnTo>
                  <a:lnTo>
                    <a:pt x="194" y="120"/>
                  </a:lnTo>
                  <a:lnTo>
                    <a:pt x="188" y="135"/>
                  </a:lnTo>
                  <a:lnTo>
                    <a:pt x="182" y="152"/>
                  </a:lnTo>
                  <a:lnTo>
                    <a:pt x="175" y="171"/>
                  </a:lnTo>
                  <a:lnTo>
                    <a:pt x="169" y="187"/>
                  </a:lnTo>
                  <a:lnTo>
                    <a:pt x="163" y="204"/>
                  </a:lnTo>
                  <a:lnTo>
                    <a:pt x="147" y="251"/>
                  </a:lnTo>
                  <a:lnTo>
                    <a:pt x="142" y="263"/>
                  </a:lnTo>
                  <a:lnTo>
                    <a:pt x="139" y="272"/>
                  </a:lnTo>
                  <a:lnTo>
                    <a:pt x="137" y="277"/>
                  </a:lnTo>
                  <a:lnTo>
                    <a:pt x="167" y="277"/>
                  </a:lnTo>
                  <a:lnTo>
                    <a:pt x="179" y="249"/>
                  </a:lnTo>
                  <a:lnTo>
                    <a:pt x="208" y="169"/>
                  </a:lnTo>
                  <a:lnTo>
                    <a:pt x="217" y="142"/>
                  </a:lnTo>
                  <a:lnTo>
                    <a:pt x="226" y="117"/>
                  </a:lnTo>
                  <a:lnTo>
                    <a:pt x="231" y="104"/>
                  </a:lnTo>
                  <a:lnTo>
                    <a:pt x="233" y="97"/>
                  </a:lnTo>
                  <a:lnTo>
                    <a:pt x="264" y="97"/>
                  </a:lnTo>
                  <a:lnTo>
                    <a:pt x="265" y="87"/>
                  </a:lnTo>
                  <a:lnTo>
                    <a:pt x="267" y="59"/>
                  </a:lnTo>
                  <a:lnTo>
                    <a:pt x="269" y="37"/>
                  </a:lnTo>
                  <a:lnTo>
                    <a:pt x="270" y="32"/>
                  </a:lnTo>
                  <a:lnTo>
                    <a:pt x="268" y="28"/>
                  </a:lnTo>
                  <a:lnTo>
                    <a:pt x="264" y="25"/>
                  </a:lnTo>
                  <a:lnTo>
                    <a:pt x="260" y="22"/>
                  </a:lnTo>
                  <a:lnTo>
                    <a:pt x="255" y="20"/>
                  </a:lnTo>
                  <a:lnTo>
                    <a:pt x="25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AutoShape 31"/>
            <p:cNvSpPr>
              <a:spLocks/>
            </p:cNvSpPr>
            <p:nvPr/>
          </p:nvSpPr>
          <p:spPr bwMode="auto">
            <a:xfrm>
              <a:off x="5770" y="1291"/>
              <a:ext cx="296" cy="430"/>
            </a:xfrm>
            <a:custGeom>
              <a:avLst/>
              <a:gdLst>
                <a:gd name="T0" fmla="+- 0 6023 5770"/>
                <a:gd name="T1" fmla="*/ T0 w 296"/>
                <a:gd name="T2" fmla="+- 0 1409 1292"/>
                <a:gd name="T3" fmla="*/ 1409 h 430"/>
                <a:gd name="T4" fmla="+- 0 6010 5770"/>
                <a:gd name="T5" fmla="*/ T4 w 296"/>
                <a:gd name="T6" fmla="+- 0 1464 1292"/>
                <a:gd name="T7" fmla="*/ 1464 h 430"/>
                <a:gd name="T8" fmla="+- 0 6005 5770"/>
                <a:gd name="T9" fmla="*/ T8 w 296"/>
                <a:gd name="T10" fmla="+- 0 1499 1292"/>
                <a:gd name="T11" fmla="*/ 1499 h 430"/>
                <a:gd name="T12" fmla="+- 0 5996 5770"/>
                <a:gd name="T13" fmla="*/ T12 w 296"/>
                <a:gd name="T14" fmla="+- 0 1582 1292"/>
                <a:gd name="T15" fmla="*/ 1582 h 430"/>
                <a:gd name="T16" fmla="+- 0 5978 5770"/>
                <a:gd name="T17" fmla="*/ T16 w 296"/>
                <a:gd name="T18" fmla="+- 0 1683 1292"/>
                <a:gd name="T19" fmla="*/ 1683 h 430"/>
                <a:gd name="T20" fmla="+- 0 5982 5770"/>
                <a:gd name="T21" fmla="*/ T20 w 296"/>
                <a:gd name="T22" fmla="+- 0 1717 1292"/>
                <a:gd name="T23" fmla="*/ 1717 h 430"/>
                <a:gd name="T24" fmla="+- 0 5999 5770"/>
                <a:gd name="T25" fmla="*/ T24 w 296"/>
                <a:gd name="T26" fmla="+- 0 1720 1292"/>
                <a:gd name="T27" fmla="*/ 1720 h 430"/>
                <a:gd name="T28" fmla="+- 0 6012 5770"/>
                <a:gd name="T29" fmla="*/ T28 w 296"/>
                <a:gd name="T30" fmla="+- 0 1698 1292"/>
                <a:gd name="T31" fmla="*/ 1698 h 430"/>
                <a:gd name="T32" fmla="+- 0 6012 5770"/>
                <a:gd name="T33" fmla="*/ T32 w 296"/>
                <a:gd name="T34" fmla="+- 0 1678 1292"/>
                <a:gd name="T35" fmla="*/ 1678 h 430"/>
                <a:gd name="T36" fmla="+- 0 6016 5770"/>
                <a:gd name="T37" fmla="*/ T36 w 296"/>
                <a:gd name="T38" fmla="+- 0 1643 1292"/>
                <a:gd name="T39" fmla="*/ 1643 h 430"/>
                <a:gd name="T40" fmla="+- 0 6032 5770"/>
                <a:gd name="T41" fmla="*/ T40 w 296"/>
                <a:gd name="T42" fmla="+- 0 1559 1292"/>
                <a:gd name="T43" fmla="*/ 1559 h 430"/>
                <a:gd name="T44" fmla="+- 0 6052 5770"/>
                <a:gd name="T45" fmla="*/ T44 w 296"/>
                <a:gd name="T46" fmla="+- 0 1427 1292"/>
                <a:gd name="T47" fmla="*/ 1427 h 430"/>
                <a:gd name="T48" fmla="+- 0 5863 5770"/>
                <a:gd name="T49" fmla="*/ T48 w 296"/>
                <a:gd name="T50" fmla="+- 0 1292 1292"/>
                <a:gd name="T51" fmla="*/ 1292 h 430"/>
                <a:gd name="T52" fmla="+- 0 5848 5770"/>
                <a:gd name="T53" fmla="*/ T52 w 296"/>
                <a:gd name="T54" fmla="+- 0 1306 1292"/>
                <a:gd name="T55" fmla="*/ 1306 h 430"/>
                <a:gd name="T56" fmla="+- 0 5844 5770"/>
                <a:gd name="T57" fmla="*/ T56 w 296"/>
                <a:gd name="T58" fmla="+- 0 1345 1292"/>
                <a:gd name="T59" fmla="*/ 1345 h 430"/>
                <a:gd name="T60" fmla="+- 0 5797 5770"/>
                <a:gd name="T61" fmla="*/ T60 w 296"/>
                <a:gd name="T62" fmla="+- 0 1533 1292"/>
                <a:gd name="T63" fmla="*/ 1533 h 430"/>
                <a:gd name="T64" fmla="+- 0 5771 5770"/>
                <a:gd name="T65" fmla="*/ T64 w 296"/>
                <a:gd name="T66" fmla="+- 0 1648 1292"/>
                <a:gd name="T67" fmla="*/ 1648 h 430"/>
                <a:gd name="T68" fmla="+- 0 5777 5770"/>
                <a:gd name="T69" fmla="*/ T68 w 296"/>
                <a:gd name="T70" fmla="+- 0 1661 1292"/>
                <a:gd name="T71" fmla="*/ 1661 h 430"/>
                <a:gd name="T72" fmla="+- 0 5796 5770"/>
                <a:gd name="T73" fmla="*/ T72 w 296"/>
                <a:gd name="T74" fmla="+- 0 1665 1292"/>
                <a:gd name="T75" fmla="*/ 1665 h 430"/>
                <a:gd name="T76" fmla="+- 0 5806 5770"/>
                <a:gd name="T77" fmla="*/ T76 w 296"/>
                <a:gd name="T78" fmla="+- 0 1649 1292"/>
                <a:gd name="T79" fmla="*/ 1649 h 430"/>
                <a:gd name="T80" fmla="+- 0 5829 5770"/>
                <a:gd name="T81" fmla="*/ T80 w 296"/>
                <a:gd name="T82" fmla="+- 0 1533 1292"/>
                <a:gd name="T83" fmla="*/ 1533 h 430"/>
                <a:gd name="T84" fmla="+- 0 5894 5770"/>
                <a:gd name="T85" fmla="*/ T84 w 296"/>
                <a:gd name="T86" fmla="+- 0 1371 1292"/>
                <a:gd name="T87" fmla="*/ 1371 h 430"/>
                <a:gd name="T88" fmla="+- 0 5879 5770"/>
                <a:gd name="T89" fmla="*/ T88 w 296"/>
                <a:gd name="T90" fmla="+- 0 1301 1292"/>
                <a:gd name="T91" fmla="*/ 1301 h 430"/>
                <a:gd name="T92" fmla="+- 0 5894 5770"/>
                <a:gd name="T93" fmla="*/ T92 w 296"/>
                <a:gd name="T94" fmla="+- 0 1371 1292"/>
                <a:gd name="T95" fmla="*/ 1371 h 430"/>
                <a:gd name="T96" fmla="+- 0 5873 5770"/>
                <a:gd name="T97" fmla="*/ T96 w 296"/>
                <a:gd name="T98" fmla="+- 0 1427 1292"/>
                <a:gd name="T99" fmla="*/ 1427 h 430"/>
                <a:gd name="T100" fmla="+- 0 5881 5770"/>
                <a:gd name="T101" fmla="*/ T100 w 296"/>
                <a:gd name="T102" fmla="+- 0 1542 1292"/>
                <a:gd name="T103" fmla="*/ 1542 h 430"/>
                <a:gd name="T104" fmla="+- 0 5881 5770"/>
                <a:gd name="T105" fmla="*/ T104 w 296"/>
                <a:gd name="T106" fmla="+- 0 1597 1292"/>
                <a:gd name="T107" fmla="*/ 1597 h 430"/>
                <a:gd name="T108" fmla="+- 0 5879 5770"/>
                <a:gd name="T109" fmla="*/ T108 w 296"/>
                <a:gd name="T110" fmla="+- 0 1628 1292"/>
                <a:gd name="T111" fmla="*/ 1628 h 430"/>
                <a:gd name="T112" fmla="+- 0 5898 5770"/>
                <a:gd name="T113" fmla="*/ T112 w 296"/>
                <a:gd name="T114" fmla="+- 0 1642 1292"/>
                <a:gd name="T115" fmla="*/ 1642 h 430"/>
                <a:gd name="T116" fmla="+- 0 5945 5770"/>
                <a:gd name="T117" fmla="*/ T116 w 296"/>
                <a:gd name="T118" fmla="+- 0 1574 1292"/>
                <a:gd name="T119" fmla="*/ 1574 h 430"/>
                <a:gd name="T120" fmla="+- 0 5910 5770"/>
                <a:gd name="T121" fmla="*/ T120 w 296"/>
                <a:gd name="T122" fmla="+- 0 1511 1292"/>
                <a:gd name="T123" fmla="*/ 1511 h 430"/>
                <a:gd name="T124" fmla="+- 0 5894 5770"/>
                <a:gd name="T125" fmla="*/ T124 w 296"/>
                <a:gd name="T126" fmla="+- 0 1371 1292"/>
                <a:gd name="T127" fmla="*/ 1371 h 430"/>
                <a:gd name="T128" fmla="+- 0 6026 5770"/>
                <a:gd name="T129" fmla="*/ T128 w 296"/>
                <a:gd name="T130" fmla="+- 0 1343 1292"/>
                <a:gd name="T131" fmla="*/ 1343 h 430"/>
                <a:gd name="T132" fmla="+- 0 5984 5770"/>
                <a:gd name="T133" fmla="*/ T132 w 296"/>
                <a:gd name="T134" fmla="+- 0 1419 1292"/>
                <a:gd name="T135" fmla="*/ 1419 h 430"/>
                <a:gd name="T136" fmla="+- 0 5958 5770"/>
                <a:gd name="T137" fmla="*/ T136 w 296"/>
                <a:gd name="T138" fmla="+- 0 1475 1292"/>
                <a:gd name="T139" fmla="*/ 1475 h 430"/>
                <a:gd name="T140" fmla="+- 0 5925 5770"/>
                <a:gd name="T141" fmla="*/ T140 w 296"/>
                <a:gd name="T142" fmla="+- 0 1549 1292"/>
                <a:gd name="T143" fmla="*/ 1549 h 430"/>
                <a:gd name="T144" fmla="+- 0 5914 5770"/>
                <a:gd name="T145" fmla="*/ T144 w 296"/>
                <a:gd name="T146" fmla="+- 0 1574 1292"/>
                <a:gd name="T147" fmla="*/ 1574 h 430"/>
                <a:gd name="T148" fmla="+- 0 5991 5770"/>
                <a:gd name="T149" fmla="*/ T148 w 296"/>
                <a:gd name="T150" fmla="+- 0 1475 1292"/>
                <a:gd name="T151" fmla="*/ 1475 h 430"/>
                <a:gd name="T152" fmla="+- 0 6021 5770"/>
                <a:gd name="T153" fmla="*/ T152 w 296"/>
                <a:gd name="T154" fmla="+- 0 1409 1292"/>
                <a:gd name="T155" fmla="*/ 1409 h 430"/>
                <a:gd name="T156" fmla="+- 0 6056 5770"/>
                <a:gd name="T157" fmla="*/ T156 w 296"/>
                <a:gd name="T158" fmla="+- 0 1394 1292"/>
                <a:gd name="T159" fmla="*/ 1394 h 430"/>
                <a:gd name="T160" fmla="+- 0 6066 5770"/>
                <a:gd name="T161" fmla="*/ T160 w 296"/>
                <a:gd name="T162" fmla="+- 0 1340 1292"/>
                <a:gd name="T163" fmla="*/ 1340 h 430"/>
                <a:gd name="T164" fmla="+- 0 6057 5770"/>
                <a:gd name="T165" fmla="*/ T164 w 296"/>
                <a:gd name="T166" fmla="+- 0 1329 1292"/>
                <a:gd name="T167" fmla="*/ 1329 h 4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296" h="430">
                  <a:moveTo>
                    <a:pt x="285" y="110"/>
                  </a:moveTo>
                  <a:lnTo>
                    <a:pt x="254" y="110"/>
                  </a:lnTo>
                  <a:lnTo>
                    <a:pt x="253" y="117"/>
                  </a:lnTo>
                  <a:lnTo>
                    <a:pt x="250" y="129"/>
                  </a:lnTo>
                  <a:lnTo>
                    <a:pt x="243" y="159"/>
                  </a:lnTo>
                  <a:lnTo>
                    <a:pt x="240" y="172"/>
                  </a:lnTo>
                  <a:lnTo>
                    <a:pt x="238" y="183"/>
                  </a:lnTo>
                  <a:lnTo>
                    <a:pt x="237" y="193"/>
                  </a:lnTo>
                  <a:lnTo>
                    <a:pt x="235" y="207"/>
                  </a:lnTo>
                  <a:lnTo>
                    <a:pt x="233" y="227"/>
                  </a:lnTo>
                  <a:lnTo>
                    <a:pt x="228" y="270"/>
                  </a:lnTo>
                  <a:lnTo>
                    <a:pt x="226" y="290"/>
                  </a:lnTo>
                  <a:lnTo>
                    <a:pt x="224" y="307"/>
                  </a:lnTo>
                  <a:lnTo>
                    <a:pt x="221" y="320"/>
                  </a:lnTo>
                  <a:lnTo>
                    <a:pt x="208" y="391"/>
                  </a:lnTo>
                  <a:lnTo>
                    <a:pt x="206" y="406"/>
                  </a:lnTo>
                  <a:lnTo>
                    <a:pt x="207" y="418"/>
                  </a:lnTo>
                  <a:lnTo>
                    <a:pt x="212" y="425"/>
                  </a:lnTo>
                  <a:lnTo>
                    <a:pt x="219" y="429"/>
                  </a:lnTo>
                  <a:lnTo>
                    <a:pt x="224" y="430"/>
                  </a:lnTo>
                  <a:lnTo>
                    <a:pt x="229" y="428"/>
                  </a:lnTo>
                  <a:lnTo>
                    <a:pt x="238" y="419"/>
                  </a:lnTo>
                  <a:lnTo>
                    <a:pt x="241" y="415"/>
                  </a:lnTo>
                  <a:lnTo>
                    <a:pt x="242" y="406"/>
                  </a:lnTo>
                  <a:lnTo>
                    <a:pt x="242" y="402"/>
                  </a:lnTo>
                  <a:lnTo>
                    <a:pt x="241" y="397"/>
                  </a:lnTo>
                  <a:lnTo>
                    <a:pt x="242" y="386"/>
                  </a:lnTo>
                  <a:lnTo>
                    <a:pt x="244" y="367"/>
                  </a:lnTo>
                  <a:lnTo>
                    <a:pt x="245" y="359"/>
                  </a:lnTo>
                  <a:lnTo>
                    <a:pt x="246" y="351"/>
                  </a:lnTo>
                  <a:lnTo>
                    <a:pt x="246" y="346"/>
                  </a:lnTo>
                  <a:lnTo>
                    <a:pt x="258" y="288"/>
                  </a:lnTo>
                  <a:lnTo>
                    <a:pt x="262" y="267"/>
                  </a:lnTo>
                  <a:lnTo>
                    <a:pt x="266" y="241"/>
                  </a:lnTo>
                  <a:lnTo>
                    <a:pt x="271" y="210"/>
                  </a:lnTo>
                  <a:lnTo>
                    <a:pt x="282" y="135"/>
                  </a:lnTo>
                  <a:lnTo>
                    <a:pt x="285" y="110"/>
                  </a:lnTo>
                  <a:close/>
                  <a:moveTo>
                    <a:pt x="98" y="0"/>
                  </a:moveTo>
                  <a:lnTo>
                    <a:pt x="93" y="0"/>
                  </a:lnTo>
                  <a:lnTo>
                    <a:pt x="83" y="2"/>
                  </a:lnTo>
                  <a:lnTo>
                    <a:pt x="80" y="5"/>
                  </a:lnTo>
                  <a:lnTo>
                    <a:pt x="78" y="14"/>
                  </a:lnTo>
                  <a:lnTo>
                    <a:pt x="79" y="18"/>
                  </a:lnTo>
                  <a:lnTo>
                    <a:pt x="80" y="21"/>
                  </a:lnTo>
                  <a:lnTo>
                    <a:pt x="74" y="53"/>
                  </a:lnTo>
                  <a:lnTo>
                    <a:pt x="65" y="91"/>
                  </a:lnTo>
                  <a:lnTo>
                    <a:pt x="54" y="137"/>
                  </a:lnTo>
                  <a:lnTo>
                    <a:pt x="27" y="241"/>
                  </a:lnTo>
                  <a:lnTo>
                    <a:pt x="16" y="286"/>
                  </a:lnTo>
                  <a:lnTo>
                    <a:pt x="7" y="324"/>
                  </a:lnTo>
                  <a:lnTo>
                    <a:pt x="1" y="356"/>
                  </a:lnTo>
                  <a:lnTo>
                    <a:pt x="0" y="359"/>
                  </a:lnTo>
                  <a:lnTo>
                    <a:pt x="1" y="363"/>
                  </a:lnTo>
                  <a:lnTo>
                    <a:pt x="7" y="369"/>
                  </a:lnTo>
                  <a:lnTo>
                    <a:pt x="11" y="371"/>
                  </a:lnTo>
                  <a:lnTo>
                    <a:pt x="22" y="373"/>
                  </a:lnTo>
                  <a:lnTo>
                    <a:pt x="26" y="373"/>
                  </a:lnTo>
                  <a:lnTo>
                    <a:pt x="33" y="367"/>
                  </a:lnTo>
                  <a:lnTo>
                    <a:pt x="35" y="363"/>
                  </a:lnTo>
                  <a:lnTo>
                    <a:pt x="36" y="357"/>
                  </a:lnTo>
                  <a:lnTo>
                    <a:pt x="38" y="340"/>
                  </a:lnTo>
                  <a:lnTo>
                    <a:pt x="46" y="298"/>
                  </a:lnTo>
                  <a:lnTo>
                    <a:pt x="59" y="241"/>
                  </a:lnTo>
                  <a:lnTo>
                    <a:pt x="76" y="168"/>
                  </a:lnTo>
                  <a:lnTo>
                    <a:pt x="97" y="79"/>
                  </a:lnTo>
                  <a:lnTo>
                    <a:pt x="124" y="79"/>
                  </a:lnTo>
                  <a:lnTo>
                    <a:pt x="122" y="69"/>
                  </a:lnTo>
                  <a:lnTo>
                    <a:pt x="115" y="32"/>
                  </a:lnTo>
                  <a:lnTo>
                    <a:pt x="109" y="9"/>
                  </a:lnTo>
                  <a:lnTo>
                    <a:pt x="103" y="1"/>
                  </a:lnTo>
                  <a:lnTo>
                    <a:pt x="98" y="0"/>
                  </a:lnTo>
                  <a:close/>
                  <a:moveTo>
                    <a:pt x="124" y="79"/>
                  </a:moveTo>
                  <a:lnTo>
                    <a:pt x="97" y="79"/>
                  </a:lnTo>
                  <a:lnTo>
                    <a:pt x="100" y="105"/>
                  </a:lnTo>
                  <a:lnTo>
                    <a:pt x="103" y="135"/>
                  </a:lnTo>
                  <a:lnTo>
                    <a:pt x="106" y="172"/>
                  </a:lnTo>
                  <a:lnTo>
                    <a:pt x="109" y="211"/>
                  </a:lnTo>
                  <a:lnTo>
                    <a:pt x="111" y="250"/>
                  </a:lnTo>
                  <a:lnTo>
                    <a:pt x="112" y="267"/>
                  </a:lnTo>
                  <a:lnTo>
                    <a:pt x="112" y="290"/>
                  </a:lnTo>
                  <a:lnTo>
                    <a:pt x="111" y="305"/>
                  </a:lnTo>
                  <a:lnTo>
                    <a:pt x="110" y="322"/>
                  </a:lnTo>
                  <a:lnTo>
                    <a:pt x="108" y="329"/>
                  </a:lnTo>
                  <a:lnTo>
                    <a:pt x="109" y="336"/>
                  </a:lnTo>
                  <a:lnTo>
                    <a:pt x="116" y="346"/>
                  </a:lnTo>
                  <a:lnTo>
                    <a:pt x="121" y="349"/>
                  </a:lnTo>
                  <a:lnTo>
                    <a:pt x="128" y="350"/>
                  </a:lnTo>
                  <a:lnTo>
                    <a:pt x="141" y="341"/>
                  </a:lnTo>
                  <a:lnTo>
                    <a:pt x="161" y="310"/>
                  </a:lnTo>
                  <a:lnTo>
                    <a:pt x="175" y="282"/>
                  </a:lnTo>
                  <a:lnTo>
                    <a:pt x="144" y="282"/>
                  </a:lnTo>
                  <a:lnTo>
                    <a:pt x="143" y="255"/>
                  </a:lnTo>
                  <a:lnTo>
                    <a:pt x="140" y="219"/>
                  </a:lnTo>
                  <a:lnTo>
                    <a:pt x="136" y="174"/>
                  </a:lnTo>
                  <a:lnTo>
                    <a:pt x="129" y="120"/>
                  </a:lnTo>
                  <a:lnTo>
                    <a:pt x="124" y="79"/>
                  </a:lnTo>
                  <a:close/>
                  <a:moveTo>
                    <a:pt x="277" y="34"/>
                  </a:moveTo>
                  <a:lnTo>
                    <a:pt x="268" y="37"/>
                  </a:lnTo>
                  <a:lnTo>
                    <a:pt x="256" y="51"/>
                  </a:lnTo>
                  <a:lnTo>
                    <a:pt x="241" y="75"/>
                  </a:lnTo>
                  <a:lnTo>
                    <a:pt x="223" y="109"/>
                  </a:lnTo>
                  <a:lnTo>
                    <a:pt x="214" y="127"/>
                  </a:lnTo>
                  <a:lnTo>
                    <a:pt x="206" y="144"/>
                  </a:lnTo>
                  <a:lnTo>
                    <a:pt x="198" y="161"/>
                  </a:lnTo>
                  <a:lnTo>
                    <a:pt x="188" y="183"/>
                  </a:lnTo>
                  <a:lnTo>
                    <a:pt x="183" y="194"/>
                  </a:lnTo>
                  <a:lnTo>
                    <a:pt x="169" y="227"/>
                  </a:lnTo>
                  <a:lnTo>
                    <a:pt x="155" y="257"/>
                  </a:lnTo>
                  <a:lnTo>
                    <a:pt x="150" y="268"/>
                  </a:lnTo>
                  <a:lnTo>
                    <a:pt x="147" y="276"/>
                  </a:lnTo>
                  <a:lnTo>
                    <a:pt x="144" y="282"/>
                  </a:lnTo>
                  <a:lnTo>
                    <a:pt x="175" y="282"/>
                  </a:lnTo>
                  <a:lnTo>
                    <a:pt x="188" y="257"/>
                  </a:lnTo>
                  <a:lnTo>
                    <a:pt x="221" y="183"/>
                  </a:lnTo>
                  <a:lnTo>
                    <a:pt x="234" y="153"/>
                  </a:lnTo>
                  <a:lnTo>
                    <a:pt x="244" y="132"/>
                  </a:lnTo>
                  <a:lnTo>
                    <a:pt x="251" y="117"/>
                  </a:lnTo>
                  <a:lnTo>
                    <a:pt x="254" y="110"/>
                  </a:lnTo>
                  <a:lnTo>
                    <a:pt x="285" y="110"/>
                  </a:lnTo>
                  <a:lnTo>
                    <a:pt x="286" y="102"/>
                  </a:lnTo>
                  <a:lnTo>
                    <a:pt x="291" y="75"/>
                  </a:lnTo>
                  <a:lnTo>
                    <a:pt x="295" y="53"/>
                  </a:lnTo>
                  <a:lnTo>
                    <a:pt x="296" y="48"/>
                  </a:lnTo>
                  <a:lnTo>
                    <a:pt x="294" y="44"/>
                  </a:lnTo>
                  <a:lnTo>
                    <a:pt x="290" y="40"/>
                  </a:lnTo>
                  <a:lnTo>
                    <a:pt x="287" y="37"/>
                  </a:lnTo>
                  <a:lnTo>
                    <a:pt x="282" y="35"/>
                  </a:lnTo>
                  <a:lnTo>
                    <a:pt x="27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80" name="Picture 3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" y="1352"/>
              <a:ext cx="193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3"/>
            <p:cNvSpPr>
              <a:spLocks/>
            </p:cNvSpPr>
            <p:nvPr/>
          </p:nvSpPr>
          <p:spPr bwMode="auto">
            <a:xfrm>
              <a:off x="8615" y="5949"/>
              <a:ext cx="434" cy="190"/>
            </a:xfrm>
            <a:custGeom>
              <a:avLst/>
              <a:gdLst>
                <a:gd name="T0" fmla="+- 0 8943 8616"/>
                <a:gd name="T1" fmla="*/ T0 w 434"/>
                <a:gd name="T2" fmla="+- 0 6061 5950"/>
                <a:gd name="T3" fmla="*/ 6061 h 190"/>
                <a:gd name="T4" fmla="+- 0 8966 8616"/>
                <a:gd name="T5" fmla="*/ T4 w 434"/>
                <a:gd name="T6" fmla="+- 0 6063 5950"/>
                <a:gd name="T7" fmla="*/ 6063 h 190"/>
                <a:gd name="T8" fmla="+- 0 8989 8616"/>
                <a:gd name="T9" fmla="*/ T8 w 434"/>
                <a:gd name="T10" fmla="+- 0 6068 5950"/>
                <a:gd name="T11" fmla="*/ 6068 h 190"/>
                <a:gd name="T12" fmla="+- 0 9007 8616"/>
                <a:gd name="T13" fmla="*/ T12 w 434"/>
                <a:gd name="T14" fmla="+- 0 6080 5950"/>
                <a:gd name="T15" fmla="*/ 6080 h 190"/>
                <a:gd name="T16" fmla="+- 0 9019 8616"/>
                <a:gd name="T17" fmla="*/ T16 w 434"/>
                <a:gd name="T18" fmla="+- 0 6094 5950"/>
                <a:gd name="T19" fmla="*/ 6094 h 190"/>
                <a:gd name="T20" fmla="+- 0 9020 8616"/>
                <a:gd name="T21" fmla="*/ T20 w 434"/>
                <a:gd name="T22" fmla="+- 0 6107 5950"/>
                <a:gd name="T23" fmla="*/ 6107 h 190"/>
                <a:gd name="T24" fmla="+- 0 9011 8616"/>
                <a:gd name="T25" fmla="*/ T24 w 434"/>
                <a:gd name="T26" fmla="+- 0 6118 5950"/>
                <a:gd name="T27" fmla="*/ 6118 h 190"/>
                <a:gd name="T28" fmla="+- 0 9019 8616"/>
                <a:gd name="T29" fmla="*/ T28 w 434"/>
                <a:gd name="T30" fmla="+- 0 6140 5950"/>
                <a:gd name="T31" fmla="*/ 6140 h 190"/>
                <a:gd name="T32" fmla="+- 0 9031 8616"/>
                <a:gd name="T33" fmla="*/ T32 w 434"/>
                <a:gd name="T34" fmla="+- 0 6135 5950"/>
                <a:gd name="T35" fmla="*/ 6135 h 190"/>
                <a:gd name="T36" fmla="+- 0 9045 8616"/>
                <a:gd name="T37" fmla="*/ T36 w 434"/>
                <a:gd name="T38" fmla="+- 0 6118 5950"/>
                <a:gd name="T39" fmla="*/ 6118 h 190"/>
                <a:gd name="T40" fmla="+- 0 9047 8616"/>
                <a:gd name="T41" fmla="*/ T40 w 434"/>
                <a:gd name="T42" fmla="+- 0 6086 5950"/>
                <a:gd name="T43" fmla="*/ 6086 h 190"/>
                <a:gd name="T44" fmla="+- 0 9031 8616"/>
                <a:gd name="T45" fmla="*/ T44 w 434"/>
                <a:gd name="T46" fmla="+- 0 6061 5950"/>
                <a:gd name="T47" fmla="*/ 6061 h 190"/>
                <a:gd name="T48" fmla="+- 0 8637 8616"/>
                <a:gd name="T49" fmla="*/ T48 w 434"/>
                <a:gd name="T50" fmla="+- 0 5952 5950"/>
                <a:gd name="T51" fmla="*/ 5952 h 190"/>
                <a:gd name="T52" fmla="+- 0 8626 8616"/>
                <a:gd name="T53" fmla="*/ T52 w 434"/>
                <a:gd name="T54" fmla="+- 0 5966 5950"/>
                <a:gd name="T55" fmla="*/ 5966 h 190"/>
                <a:gd name="T56" fmla="+- 0 8616 8616"/>
                <a:gd name="T57" fmla="*/ T56 w 434"/>
                <a:gd name="T58" fmla="+- 0 6001 5950"/>
                <a:gd name="T59" fmla="*/ 6001 h 190"/>
                <a:gd name="T60" fmla="+- 0 8626 8616"/>
                <a:gd name="T61" fmla="*/ T60 w 434"/>
                <a:gd name="T62" fmla="+- 0 6036 5950"/>
                <a:gd name="T63" fmla="*/ 6036 h 190"/>
                <a:gd name="T64" fmla="+- 0 8641 8616"/>
                <a:gd name="T65" fmla="*/ T64 w 434"/>
                <a:gd name="T66" fmla="+- 0 6054 5950"/>
                <a:gd name="T67" fmla="*/ 6054 h 190"/>
                <a:gd name="T68" fmla="+- 0 8672 8616"/>
                <a:gd name="T69" fmla="*/ T68 w 434"/>
                <a:gd name="T70" fmla="+- 0 6075 5950"/>
                <a:gd name="T71" fmla="*/ 6075 h 190"/>
                <a:gd name="T72" fmla="+- 0 8705 8616"/>
                <a:gd name="T73" fmla="*/ T72 w 434"/>
                <a:gd name="T74" fmla="+- 0 6087 5950"/>
                <a:gd name="T75" fmla="*/ 6087 h 190"/>
                <a:gd name="T76" fmla="+- 0 8755 8616"/>
                <a:gd name="T77" fmla="*/ T76 w 434"/>
                <a:gd name="T78" fmla="+- 0 6093 5950"/>
                <a:gd name="T79" fmla="*/ 6093 h 190"/>
                <a:gd name="T80" fmla="+- 0 8804 8616"/>
                <a:gd name="T81" fmla="*/ T80 w 434"/>
                <a:gd name="T82" fmla="+- 0 6088 5950"/>
                <a:gd name="T83" fmla="*/ 6088 h 190"/>
                <a:gd name="T84" fmla="+- 0 8889 8616"/>
                <a:gd name="T85" fmla="*/ T84 w 434"/>
                <a:gd name="T86" fmla="+- 0 6067 5950"/>
                <a:gd name="T87" fmla="*/ 6067 h 190"/>
                <a:gd name="T88" fmla="+- 0 8909 8616"/>
                <a:gd name="T89" fmla="*/ T88 w 434"/>
                <a:gd name="T90" fmla="+- 0 6063 5950"/>
                <a:gd name="T91" fmla="*/ 6063 h 190"/>
                <a:gd name="T92" fmla="+- 0 8932 8616"/>
                <a:gd name="T93" fmla="*/ T92 w 434"/>
                <a:gd name="T94" fmla="+- 0 6061 5950"/>
                <a:gd name="T95" fmla="*/ 6061 h 190"/>
                <a:gd name="T96" fmla="+- 0 9030 8616"/>
                <a:gd name="T97" fmla="*/ T96 w 434"/>
                <a:gd name="T98" fmla="+- 0 6060 5950"/>
                <a:gd name="T99" fmla="*/ 6060 h 190"/>
                <a:gd name="T100" fmla="+- 0 8755 8616"/>
                <a:gd name="T101" fmla="*/ T100 w 434"/>
                <a:gd name="T102" fmla="+- 0 6060 5950"/>
                <a:gd name="T103" fmla="*/ 6060 h 190"/>
                <a:gd name="T104" fmla="+- 0 8730 8616"/>
                <a:gd name="T105" fmla="*/ T104 w 434"/>
                <a:gd name="T106" fmla="+- 0 6058 5950"/>
                <a:gd name="T107" fmla="*/ 6058 h 190"/>
                <a:gd name="T108" fmla="+- 0 8706 8616"/>
                <a:gd name="T109" fmla="*/ T108 w 434"/>
                <a:gd name="T110" fmla="+- 0 6053 5950"/>
                <a:gd name="T111" fmla="*/ 6053 h 190"/>
                <a:gd name="T112" fmla="+- 0 8682 8616"/>
                <a:gd name="T113" fmla="*/ T112 w 434"/>
                <a:gd name="T114" fmla="+- 0 6042 5950"/>
                <a:gd name="T115" fmla="*/ 6042 h 190"/>
                <a:gd name="T116" fmla="+- 0 8660 8616"/>
                <a:gd name="T117" fmla="*/ T116 w 434"/>
                <a:gd name="T118" fmla="+- 0 6029 5950"/>
                <a:gd name="T119" fmla="*/ 6029 h 190"/>
                <a:gd name="T120" fmla="+- 0 8644 8616"/>
                <a:gd name="T121" fmla="*/ T120 w 434"/>
                <a:gd name="T122" fmla="+- 0 6009 5950"/>
                <a:gd name="T123" fmla="*/ 6009 h 190"/>
                <a:gd name="T124" fmla="+- 0 8644 8616"/>
                <a:gd name="T125" fmla="*/ T124 w 434"/>
                <a:gd name="T126" fmla="+- 0 5993 5950"/>
                <a:gd name="T127" fmla="*/ 5993 h 190"/>
                <a:gd name="T128" fmla="+- 0 8655 8616"/>
                <a:gd name="T129" fmla="*/ T128 w 434"/>
                <a:gd name="T130" fmla="+- 0 5975 5950"/>
                <a:gd name="T131" fmla="*/ 5975 h 190"/>
                <a:gd name="T132" fmla="+- 0 8659 8616"/>
                <a:gd name="T133" fmla="*/ T132 w 434"/>
                <a:gd name="T134" fmla="+- 0 5966 5950"/>
                <a:gd name="T135" fmla="*/ 5966 h 190"/>
                <a:gd name="T136" fmla="+- 0 8657 8616"/>
                <a:gd name="T137" fmla="*/ T136 w 434"/>
                <a:gd name="T138" fmla="+- 0 5953 5950"/>
                <a:gd name="T139" fmla="*/ 5953 h 190"/>
                <a:gd name="T140" fmla="+- 0 8931 8616"/>
                <a:gd name="T141" fmla="*/ T140 w 434"/>
                <a:gd name="T142" fmla="+- 0 6029 5950"/>
                <a:gd name="T143" fmla="*/ 6029 h 190"/>
                <a:gd name="T144" fmla="+- 0 8874 8616"/>
                <a:gd name="T145" fmla="*/ T144 w 434"/>
                <a:gd name="T146" fmla="+- 0 6038 5950"/>
                <a:gd name="T147" fmla="*/ 6038 h 190"/>
                <a:gd name="T148" fmla="+- 0 8809 8616"/>
                <a:gd name="T149" fmla="*/ T148 w 434"/>
                <a:gd name="T150" fmla="+- 0 6053 5950"/>
                <a:gd name="T151" fmla="*/ 6053 h 190"/>
                <a:gd name="T152" fmla="+- 0 8783 8616"/>
                <a:gd name="T153" fmla="*/ T152 w 434"/>
                <a:gd name="T154" fmla="+- 0 6058 5950"/>
                <a:gd name="T155" fmla="*/ 6058 h 190"/>
                <a:gd name="T156" fmla="+- 0 8755 8616"/>
                <a:gd name="T157" fmla="*/ T156 w 434"/>
                <a:gd name="T158" fmla="+- 0 6060 5950"/>
                <a:gd name="T159" fmla="*/ 6060 h 190"/>
                <a:gd name="T160" fmla="+- 0 9017 8616"/>
                <a:gd name="T161" fmla="*/ T160 w 434"/>
                <a:gd name="T162" fmla="+- 0 6048 5950"/>
                <a:gd name="T163" fmla="*/ 6048 h 190"/>
                <a:gd name="T164" fmla="+- 0 8980 8616"/>
                <a:gd name="T165" fmla="*/ T164 w 434"/>
                <a:gd name="T166" fmla="+- 0 6033 5950"/>
                <a:gd name="T167" fmla="*/ 6033 h 190"/>
                <a:gd name="T168" fmla="+- 0 8931 8616"/>
                <a:gd name="T169" fmla="*/ T168 w 434"/>
                <a:gd name="T170" fmla="+- 0 6029 5950"/>
                <a:gd name="T171" fmla="*/ 6029 h 1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434" h="190">
                  <a:moveTo>
                    <a:pt x="415" y="111"/>
                  </a:moveTo>
                  <a:lnTo>
                    <a:pt x="327" y="111"/>
                  </a:lnTo>
                  <a:lnTo>
                    <a:pt x="339" y="111"/>
                  </a:lnTo>
                  <a:lnTo>
                    <a:pt x="350" y="113"/>
                  </a:lnTo>
                  <a:lnTo>
                    <a:pt x="362" y="115"/>
                  </a:lnTo>
                  <a:lnTo>
                    <a:pt x="373" y="118"/>
                  </a:lnTo>
                  <a:lnTo>
                    <a:pt x="383" y="123"/>
                  </a:lnTo>
                  <a:lnTo>
                    <a:pt x="391" y="130"/>
                  </a:lnTo>
                  <a:lnTo>
                    <a:pt x="398" y="138"/>
                  </a:lnTo>
                  <a:lnTo>
                    <a:pt x="403" y="144"/>
                  </a:lnTo>
                  <a:lnTo>
                    <a:pt x="404" y="150"/>
                  </a:lnTo>
                  <a:lnTo>
                    <a:pt x="404" y="157"/>
                  </a:lnTo>
                  <a:lnTo>
                    <a:pt x="399" y="162"/>
                  </a:lnTo>
                  <a:lnTo>
                    <a:pt x="395" y="168"/>
                  </a:lnTo>
                  <a:lnTo>
                    <a:pt x="393" y="178"/>
                  </a:lnTo>
                  <a:lnTo>
                    <a:pt x="403" y="190"/>
                  </a:lnTo>
                  <a:lnTo>
                    <a:pt x="409" y="188"/>
                  </a:lnTo>
                  <a:lnTo>
                    <a:pt x="415" y="185"/>
                  </a:lnTo>
                  <a:lnTo>
                    <a:pt x="425" y="174"/>
                  </a:lnTo>
                  <a:lnTo>
                    <a:pt x="429" y="168"/>
                  </a:lnTo>
                  <a:lnTo>
                    <a:pt x="433" y="149"/>
                  </a:lnTo>
                  <a:lnTo>
                    <a:pt x="431" y="136"/>
                  </a:lnTo>
                  <a:lnTo>
                    <a:pt x="425" y="125"/>
                  </a:lnTo>
                  <a:lnTo>
                    <a:pt x="415" y="111"/>
                  </a:lnTo>
                  <a:close/>
                  <a:moveTo>
                    <a:pt x="26" y="0"/>
                  </a:moveTo>
                  <a:lnTo>
                    <a:pt x="21" y="2"/>
                  </a:lnTo>
                  <a:lnTo>
                    <a:pt x="16" y="9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0" y="51"/>
                  </a:lnTo>
                  <a:lnTo>
                    <a:pt x="1" y="63"/>
                  </a:lnTo>
                  <a:lnTo>
                    <a:pt x="10" y="86"/>
                  </a:lnTo>
                  <a:lnTo>
                    <a:pt x="16" y="96"/>
                  </a:lnTo>
                  <a:lnTo>
                    <a:pt x="25" y="104"/>
                  </a:lnTo>
                  <a:lnTo>
                    <a:pt x="40" y="116"/>
                  </a:lnTo>
                  <a:lnTo>
                    <a:pt x="56" y="125"/>
                  </a:lnTo>
                  <a:lnTo>
                    <a:pt x="72" y="132"/>
                  </a:lnTo>
                  <a:lnTo>
                    <a:pt x="89" y="137"/>
                  </a:lnTo>
                  <a:lnTo>
                    <a:pt x="114" y="141"/>
                  </a:lnTo>
                  <a:lnTo>
                    <a:pt x="139" y="143"/>
                  </a:lnTo>
                  <a:lnTo>
                    <a:pt x="164" y="142"/>
                  </a:lnTo>
                  <a:lnTo>
                    <a:pt x="188" y="138"/>
                  </a:lnTo>
                  <a:lnTo>
                    <a:pt x="209" y="133"/>
                  </a:lnTo>
                  <a:lnTo>
                    <a:pt x="273" y="117"/>
                  </a:lnTo>
                  <a:lnTo>
                    <a:pt x="283" y="114"/>
                  </a:lnTo>
                  <a:lnTo>
                    <a:pt x="293" y="113"/>
                  </a:lnTo>
                  <a:lnTo>
                    <a:pt x="304" y="112"/>
                  </a:lnTo>
                  <a:lnTo>
                    <a:pt x="316" y="111"/>
                  </a:lnTo>
                  <a:lnTo>
                    <a:pt x="415" y="111"/>
                  </a:lnTo>
                  <a:lnTo>
                    <a:pt x="414" y="110"/>
                  </a:lnTo>
                  <a:lnTo>
                    <a:pt x="139" y="110"/>
                  </a:lnTo>
                  <a:lnTo>
                    <a:pt x="126" y="109"/>
                  </a:lnTo>
                  <a:lnTo>
                    <a:pt x="114" y="108"/>
                  </a:lnTo>
                  <a:lnTo>
                    <a:pt x="102" y="106"/>
                  </a:lnTo>
                  <a:lnTo>
                    <a:pt x="90" y="103"/>
                  </a:lnTo>
                  <a:lnTo>
                    <a:pt x="78" y="98"/>
                  </a:lnTo>
                  <a:lnTo>
                    <a:pt x="66" y="92"/>
                  </a:lnTo>
                  <a:lnTo>
                    <a:pt x="53" y="85"/>
                  </a:lnTo>
                  <a:lnTo>
                    <a:pt x="44" y="79"/>
                  </a:lnTo>
                  <a:lnTo>
                    <a:pt x="38" y="73"/>
                  </a:lnTo>
                  <a:lnTo>
                    <a:pt x="28" y="59"/>
                  </a:lnTo>
                  <a:lnTo>
                    <a:pt x="26" y="53"/>
                  </a:lnTo>
                  <a:lnTo>
                    <a:pt x="28" y="43"/>
                  </a:lnTo>
                  <a:lnTo>
                    <a:pt x="31" y="38"/>
                  </a:lnTo>
                  <a:lnTo>
                    <a:pt x="39" y="25"/>
                  </a:lnTo>
                  <a:lnTo>
                    <a:pt x="42" y="20"/>
                  </a:lnTo>
                  <a:lnTo>
                    <a:pt x="43" y="16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26" y="0"/>
                  </a:lnTo>
                  <a:close/>
                  <a:moveTo>
                    <a:pt x="315" y="79"/>
                  </a:moveTo>
                  <a:lnTo>
                    <a:pt x="287" y="82"/>
                  </a:lnTo>
                  <a:lnTo>
                    <a:pt x="258" y="88"/>
                  </a:lnTo>
                  <a:lnTo>
                    <a:pt x="206" y="101"/>
                  </a:lnTo>
                  <a:lnTo>
                    <a:pt x="193" y="103"/>
                  </a:lnTo>
                  <a:lnTo>
                    <a:pt x="180" y="106"/>
                  </a:lnTo>
                  <a:lnTo>
                    <a:pt x="167" y="108"/>
                  </a:lnTo>
                  <a:lnTo>
                    <a:pt x="153" y="109"/>
                  </a:lnTo>
                  <a:lnTo>
                    <a:pt x="139" y="110"/>
                  </a:lnTo>
                  <a:lnTo>
                    <a:pt x="414" y="110"/>
                  </a:lnTo>
                  <a:lnTo>
                    <a:pt x="401" y="98"/>
                  </a:lnTo>
                  <a:lnTo>
                    <a:pt x="384" y="89"/>
                  </a:lnTo>
                  <a:lnTo>
                    <a:pt x="364" y="83"/>
                  </a:lnTo>
                  <a:lnTo>
                    <a:pt x="340" y="79"/>
                  </a:lnTo>
                  <a:lnTo>
                    <a:pt x="315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82" name="Picture 3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" y="6091"/>
              <a:ext cx="555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3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" y="6865"/>
              <a:ext cx="1223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3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" y="7614"/>
              <a:ext cx="574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37"/>
            <p:cNvSpPr>
              <a:spLocks/>
            </p:cNvSpPr>
            <p:nvPr/>
          </p:nvSpPr>
          <p:spPr bwMode="auto">
            <a:xfrm>
              <a:off x="1446" y="7465"/>
              <a:ext cx="497" cy="426"/>
            </a:xfrm>
            <a:custGeom>
              <a:avLst/>
              <a:gdLst>
                <a:gd name="T0" fmla="+- 0 1504 1447"/>
                <a:gd name="T1" fmla="*/ T0 w 497"/>
                <a:gd name="T2" fmla="+- 0 7747 7466"/>
                <a:gd name="T3" fmla="*/ 7747 h 426"/>
                <a:gd name="T4" fmla="+- 0 1478 1447"/>
                <a:gd name="T5" fmla="*/ T4 w 497"/>
                <a:gd name="T6" fmla="+- 0 7758 7466"/>
                <a:gd name="T7" fmla="*/ 7758 h 426"/>
                <a:gd name="T8" fmla="+- 0 1458 1447"/>
                <a:gd name="T9" fmla="*/ T8 w 497"/>
                <a:gd name="T10" fmla="+- 0 7776 7466"/>
                <a:gd name="T11" fmla="*/ 7776 h 426"/>
                <a:gd name="T12" fmla="+- 0 1449 1447"/>
                <a:gd name="T13" fmla="*/ T12 w 497"/>
                <a:gd name="T14" fmla="+- 0 7797 7466"/>
                <a:gd name="T15" fmla="*/ 7797 h 426"/>
                <a:gd name="T16" fmla="+- 0 1447 1447"/>
                <a:gd name="T17" fmla="*/ T16 w 497"/>
                <a:gd name="T18" fmla="+- 0 7817 7466"/>
                <a:gd name="T19" fmla="*/ 7817 h 426"/>
                <a:gd name="T20" fmla="+- 0 1453 1447"/>
                <a:gd name="T21" fmla="*/ T20 w 497"/>
                <a:gd name="T22" fmla="+- 0 7843 7466"/>
                <a:gd name="T23" fmla="*/ 7843 h 426"/>
                <a:gd name="T24" fmla="+- 0 1481 1447"/>
                <a:gd name="T25" fmla="*/ T24 w 497"/>
                <a:gd name="T26" fmla="+- 0 7878 7466"/>
                <a:gd name="T27" fmla="*/ 7878 h 426"/>
                <a:gd name="T28" fmla="+- 0 1515 1447"/>
                <a:gd name="T29" fmla="*/ T28 w 497"/>
                <a:gd name="T30" fmla="+- 0 7892 7466"/>
                <a:gd name="T31" fmla="*/ 7892 h 426"/>
                <a:gd name="T32" fmla="+- 0 1550 1447"/>
                <a:gd name="T33" fmla="*/ T32 w 497"/>
                <a:gd name="T34" fmla="+- 0 7884 7466"/>
                <a:gd name="T35" fmla="*/ 7884 h 426"/>
                <a:gd name="T36" fmla="+- 0 1516 1447"/>
                <a:gd name="T37" fmla="*/ T36 w 497"/>
                <a:gd name="T38" fmla="+- 0 7870 7466"/>
                <a:gd name="T39" fmla="*/ 7870 h 426"/>
                <a:gd name="T40" fmla="+- 0 1496 1447"/>
                <a:gd name="T41" fmla="*/ T40 w 497"/>
                <a:gd name="T42" fmla="+- 0 7865 7466"/>
                <a:gd name="T43" fmla="*/ 7865 h 426"/>
                <a:gd name="T44" fmla="+- 0 1474 1447"/>
                <a:gd name="T45" fmla="*/ T44 w 497"/>
                <a:gd name="T46" fmla="+- 0 7840 7466"/>
                <a:gd name="T47" fmla="*/ 7840 h 426"/>
                <a:gd name="T48" fmla="+- 0 1466 1447"/>
                <a:gd name="T49" fmla="*/ T48 w 497"/>
                <a:gd name="T50" fmla="+- 0 7809 7466"/>
                <a:gd name="T51" fmla="*/ 7809 h 426"/>
                <a:gd name="T52" fmla="+- 0 1470 1447"/>
                <a:gd name="T53" fmla="*/ T52 w 497"/>
                <a:gd name="T54" fmla="+- 0 7794 7466"/>
                <a:gd name="T55" fmla="*/ 7794 h 426"/>
                <a:gd name="T56" fmla="+- 0 1479 1447"/>
                <a:gd name="T57" fmla="*/ T56 w 497"/>
                <a:gd name="T58" fmla="+- 0 7780 7466"/>
                <a:gd name="T59" fmla="*/ 7780 h 426"/>
                <a:gd name="T60" fmla="+- 0 1507 1447"/>
                <a:gd name="T61" fmla="*/ T60 w 497"/>
                <a:gd name="T62" fmla="+- 0 7765 7466"/>
                <a:gd name="T63" fmla="*/ 7765 h 426"/>
                <a:gd name="T64" fmla="+- 0 1521 1447"/>
                <a:gd name="T65" fmla="*/ T64 w 497"/>
                <a:gd name="T66" fmla="+- 0 7763 7466"/>
                <a:gd name="T67" fmla="*/ 7763 h 426"/>
                <a:gd name="T68" fmla="+- 0 1557 1447"/>
                <a:gd name="T69" fmla="*/ T68 w 497"/>
                <a:gd name="T70" fmla="+- 0 7753 7466"/>
                <a:gd name="T71" fmla="*/ 7753 h 426"/>
                <a:gd name="T72" fmla="+- 0 1520 1447"/>
                <a:gd name="T73" fmla="*/ T72 w 497"/>
                <a:gd name="T74" fmla="+- 0 7744 7466"/>
                <a:gd name="T75" fmla="*/ 7744 h 426"/>
                <a:gd name="T76" fmla="+- 0 1527 1447"/>
                <a:gd name="T77" fmla="*/ T76 w 497"/>
                <a:gd name="T78" fmla="+- 0 7764 7466"/>
                <a:gd name="T79" fmla="*/ 7764 h 426"/>
                <a:gd name="T80" fmla="+- 0 1554 1447"/>
                <a:gd name="T81" fmla="*/ T80 w 497"/>
                <a:gd name="T82" fmla="+- 0 7775 7466"/>
                <a:gd name="T83" fmla="*/ 7775 h 426"/>
                <a:gd name="T84" fmla="+- 0 1576 1447"/>
                <a:gd name="T85" fmla="*/ T84 w 497"/>
                <a:gd name="T86" fmla="+- 0 7806 7466"/>
                <a:gd name="T87" fmla="*/ 7806 h 426"/>
                <a:gd name="T88" fmla="+- 0 1563 1447"/>
                <a:gd name="T89" fmla="*/ T88 w 497"/>
                <a:gd name="T90" fmla="+- 0 7847 7466"/>
                <a:gd name="T91" fmla="*/ 7847 h 426"/>
                <a:gd name="T92" fmla="+- 0 1534 1447"/>
                <a:gd name="T93" fmla="*/ T92 w 497"/>
                <a:gd name="T94" fmla="+- 0 7865 7466"/>
                <a:gd name="T95" fmla="*/ 7865 h 426"/>
                <a:gd name="T96" fmla="+- 0 1568 1447"/>
                <a:gd name="T97" fmla="*/ T96 w 497"/>
                <a:gd name="T98" fmla="+- 0 7870 7466"/>
                <a:gd name="T99" fmla="*/ 7870 h 426"/>
                <a:gd name="T100" fmla="+- 0 1584 1447"/>
                <a:gd name="T101" fmla="*/ T100 w 497"/>
                <a:gd name="T102" fmla="+- 0 7851 7466"/>
                <a:gd name="T103" fmla="*/ 7851 h 426"/>
                <a:gd name="T104" fmla="+- 0 1598 1447"/>
                <a:gd name="T105" fmla="*/ T104 w 497"/>
                <a:gd name="T106" fmla="+- 0 7807 7466"/>
                <a:gd name="T107" fmla="*/ 7807 h 426"/>
                <a:gd name="T108" fmla="+- 0 1572 1447"/>
                <a:gd name="T109" fmla="*/ T108 w 497"/>
                <a:gd name="T110" fmla="+- 0 7763 7466"/>
                <a:gd name="T111" fmla="*/ 7763 h 426"/>
                <a:gd name="T112" fmla="+- 0 1845 1447"/>
                <a:gd name="T113" fmla="*/ T112 w 497"/>
                <a:gd name="T114" fmla="+- 0 7472 7466"/>
                <a:gd name="T115" fmla="*/ 7472 h 426"/>
                <a:gd name="T116" fmla="+- 0 1810 1447"/>
                <a:gd name="T117" fmla="*/ T116 w 497"/>
                <a:gd name="T118" fmla="+- 0 7513 7466"/>
                <a:gd name="T119" fmla="*/ 7513 h 426"/>
                <a:gd name="T120" fmla="+- 0 1777 1447"/>
                <a:gd name="T121" fmla="*/ T120 w 497"/>
                <a:gd name="T122" fmla="+- 0 7552 7466"/>
                <a:gd name="T123" fmla="*/ 7552 h 426"/>
                <a:gd name="T124" fmla="+- 0 1718 1447"/>
                <a:gd name="T125" fmla="*/ T124 w 497"/>
                <a:gd name="T126" fmla="+- 0 7609 7466"/>
                <a:gd name="T127" fmla="*/ 7609 h 426"/>
                <a:gd name="T128" fmla="+- 0 1619 1447"/>
                <a:gd name="T129" fmla="*/ T128 w 497"/>
                <a:gd name="T130" fmla="+- 0 7713 7466"/>
                <a:gd name="T131" fmla="*/ 7713 h 426"/>
                <a:gd name="T132" fmla="+- 0 1596 1447"/>
                <a:gd name="T133" fmla="*/ T132 w 497"/>
                <a:gd name="T134" fmla="+- 0 7736 7466"/>
                <a:gd name="T135" fmla="*/ 7736 h 426"/>
                <a:gd name="T136" fmla="+- 0 1603 1447"/>
                <a:gd name="T137" fmla="*/ T136 w 497"/>
                <a:gd name="T138" fmla="+- 0 7753 7466"/>
                <a:gd name="T139" fmla="*/ 7753 h 426"/>
                <a:gd name="T140" fmla="+- 0 1633 1447"/>
                <a:gd name="T141" fmla="*/ T140 w 497"/>
                <a:gd name="T142" fmla="+- 0 7760 7466"/>
                <a:gd name="T143" fmla="*/ 7760 h 426"/>
                <a:gd name="T144" fmla="+- 0 1672 1447"/>
                <a:gd name="T145" fmla="*/ T144 w 497"/>
                <a:gd name="T146" fmla="+- 0 7734 7466"/>
                <a:gd name="T147" fmla="*/ 7734 h 426"/>
                <a:gd name="T148" fmla="+- 0 1656 1447"/>
                <a:gd name="T149" fmla="*/ T148 w 497"/>
                <a:gd name="T150" fmla="+- 0 7714 7466"/>
                <a:gd name="T151" fmla="*/ 7714 h 426"/>
                <a:gd name="T152" fmla="+- 0 1723 1447"/>
                <a:gd name="T153" fmla="*/ T152 w 497"/>
                <a:gd name="T154" fmla="+- 0 7644 7466"/>
                <a:gd name="T155" fmla="*/ 7644 h 426"/>
                <a:gd name="T156" fmla="+- 0 1756 1447"/>
                <a:gd name="T157" fmla="*/ T156 w 497"/>
                <a:gd name="T158" fmla="+- 0 7611 7466"/>
                <a:gd name="T159" fmla="*/ 7611 h 426"/>
                <a:gd name="T160" fmla="+- 0 1783 1447"/>
                <a:gd name="T161" fmla="*/ T160 w 497"/>
                <a:gd name="T162" fmla="+- 0 7587 7466"/>
                <a:gd name="T163" fmla="*/ 7587 h 426"/>
                <a:gd name="T164" fmla="+- 0 1804 1447"/>
                <a:gd name="T165" fmla="*/ T164 w 497"/>
                <a:gd name="T166" fmla="+- 0 7567 7466"/>
                <a:gd name="T167" fmla="*/ 7567 h 426"/>
                <a:gd name="T168" fmla="+- 0 1831 1447"/>
                <a:gd name="T169" fmla="*/ T168 w 497"/>
                <a:gd name="T170" fmla="+- 0 7535 7466"/>
                <a:gd name="T171" fmla="*/ 7535 h 426"/>
                <a:gd name="T172" fmla="+- 0 1865 1447"/>
                <a:gd name="T173" fmla="*/ T172 w 497"/>
                <a:gd name="T174" fmla="+- 0 7500 7466"/>
                <a:gd name="T175" fmla="*/ 7500 h 426"/>
                <a:gd name="T176" fmla="+- 0 1871 1447"/>
                <a:gd name="T177" fmla="*/ T176 w 497"/>
                <a:gd name="T178" fmla="+- 0 7481 7466"/>
                <a:gd name="T179" fmla="*/ 7481 h 426"/>
                <a:gd name="T180" fmla="+- 0 1857 1447"/>
                <a:gd name="T181" fmla="*/ T180 w 497"/>
                <a:gd name="T182" fmla="+- 0 7466 7466"/>
                <a:gd name="T183" fmla="*/ 7466 h 426"/>
                <a:gd name="T184" fmla="+- 0 1815 1447"/>
                <a:gd name="T185" fmla="*/ T184 w 497"/>
                <a:gd name="T186" fmla="+- 0 7582 7466"/>
                <a:gd name="T187" fmla="*/ 7582 h 426"/>
                <a:gd name="T188" fmla="+- 0 1829 1447"/>
                <a:gd name="T189" fmla="*/ T188 w 497"/>
                <a:gd name="T190" fmla="+- 0 7611 7466"/>
                <a:gd name="T191" fmla="*/ 7611 h 426"/>
                <a:gd name="T192" fmla="+- 0 1656 1447"/>
                <a:gd name="T193" fmla="*/ T192 w 497"/>
                <a:gd name="T194" fmla="+- 0 7714 7466"/>
                <a:gd name="T195" fmla="*/ 7714 h 426"/>
                <a:gd name="T196" fmla="+- 0 1802 1447"/>
                <a:gd name="T197" fmla="*/ T196 w 497"/>
                <a:gd name="T198" fmla="+- 0 7656 7466"/>
                <a:gd name="T199" fmla="*/ 7656 h 426"/>
                <a:gd name="T200" fmla="+- 0 1846 1447"/>
                <a:gd name="T201" fmla="*/ T200 w 497"/>
                <a:gd name="T202" fmla="+- 0 7599 7466"/>
                <a:gd name="T203" fmla="*/ 7599 h 426"/>
                <a:gd name="T204" fmla="+- 0 1911 1447"/>
                <a:gd name="T205" fmla="*/ T204 w 497"/>
                <a:gd name="T206" fmla="+- 0 7562 7466"/>
                <a:gd name="T207" fmla="*/ 7562 h 426"/>
                <a:gd name="T208" fmla="+- 0 1883 1447"/>
                <a:gd name="T209" fmla="*/ T208 w 497"/>
                <a:gd name="T210" fmla="+- 0 7579 7466"/>
                <a:gd name="T211" fmla="*/ 7579 h 426"/>
                <a:gd name="T212" fmla="+- 0 1855 1447"/>
                <a:gd name="T213" fmla="*/ T212 w 497"/>
                <a:gd name="T214" fmla="+- 0 7595 7466"/>
                <a:gd name="T215" fmla="*/ 7595 h 426"/>
                <a:gd name="T216" fmla="+- 0 1934 1447"/>
                <a:gd name="T217" fmla="*/ T216 w 497"/>
                <a:gd name="T218" fmla="+- 0 7588 7466"/>
                <a:gd name="T219" fmla="*/ 7588 h 426"/>
                <a:gd name="T220" fmla="+- 0 1944 1447"/>
                <a:gd name="T221" fmla="*/ T220 w 497"/>
                <a:gd name="T222" fmla="+- 0 7579 7466"/>
                <a:gd name="T223" fmla="*/ 7579 h 426"/>
                <a:gd name="T224" fmla="+- 0 1942 1447"/>
                <a:gd name="T225" fmla="*/ T224 w 497"/>
                <a:gd name="T226" fmla="+- 0 7566 7466"/>
                <a:gd name="T227" fmla="*/ 7566 h 4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497" h="426">
                  <a:moveTo>
                    <a:pt x="73" y="278"/>
                  </a:moveTo>
                  <a:lnTo>
                    <a:pt x="65" y="279"/>
                  </a:lnTo>
                  <a:lnTo>
                    <a:pt x="57" y="281"/>
                  </a:lnTo>
                  <a:lnTo>
                    <a:pt x="49" y="283"/>
                  </a:lnTo>
                  <a:lnTo>
                    <a:pt x="42" y="286"/>
                  </a:lnTo>
                  <a:lnTo>
                    <a:pt x="31" y="292"/>
                  </a:lnTo>
                  <a:lnTo>
                    <a:pt x="25" y="296"/>
                  </a:lnTo>
                  <a:lnTo>
                    <a:pt x="16" y="304"/>
                  </a:lnTo>
                  <a:lnTo>
                    <a:pt x="11" y="310"/>
                  </a:lnTo>
                  <a:lnTo>
                    <a:pt x="5" y="322"/>
                  </a:lnTo>
                  <a:lnTo>
                    <a:pt x="3" y="326"/>
                  </a:lnTo>
                  <a:lnTo>
                    <a:pt x="2" y="331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0" y="351"/>
                  </a:lnTo>
                  <a:lnTo>
                    <a:pt x="1" y="359"/>
                  </a:lnTo>
                  <a:lnTo>
                    <a:pt x="3" y="368"/>
                  </a:lnTo>
                  <a:lnTo>
                    <a:pt x="6" y="377"/>
                  </a:lnTo>
                  <a:lnTo>
                    <a:pt x="13" y="389"/>
                  </a:lnTo>
                  <a:lnTo>
                    <a:pt x="24" y="402"/>
                  </a:lnTo>
                  <a:lnTo>
                    <a:pt x="34" y="412"/>
                  </a:lnTo>
                  <a:lnTo>
                    <a:pt x="44" y="419"/>
                  </a:lnTo>
                  <a:lnTo>
                    <a:pt x="56" y="424"/>
                  </a:lnTo>
                  <a:lnTo>
                    <a:pt x="68" y="426"/>
                  </a:lnTo>
                  <a:lnTo>
                    <a:pt x="80" y="425"/>
                  </a:lnTo>
                  <a:lnTo>
                    <a:pt x="92" y="423"/>
                  </a:lnTo>
                  <a:lnTo>
                    <a:pt x="103" y="418"/>
                  </a:lnTo>
                  <a:lnTo>
                    <a:pt x="113" y="410"/>
                  </a:lnTo>
                  <a:lnTo>
                    <a:pt x="121" y="404"/>
                  </a:lnTo>
                  <a:lnTo>
                    <a:pt x="69" y="404"/>
                  </a:lnTo>
                  <a:lnTo>
                    <a:pt x="62" y="403"/>
                  </a:lnTo>
                  <a:lnTo>
                    <a:pt x="55" y="401"/>
                  </a:lnTo>
                  <a:lnTo>
                    <a:pt x="49" y="399"/>
                  </a:lnTo>
                  <a:lnTo>
                    <a:pt x="42" y="394"/>
                  </a:lnTo>
                  <a:lnTo>
                    <a:pt x="31" y="381"/>
                  </a:lnTo>
                  <a:lnTo>
                    <a:pt x="27" y="374"/>
                  </a:lnTo>
                  <a:lnTo>
                    <a:pt x="21" y="360"/>
                  </a:lnTo>
                  <a:lnTo>
                    <a:pt x="19" y="354"/>
                  </a:lnTo>
                  <a:lnTo>
                    <a:pt x="19" y="343"/>
                  </a:lnTo>
                  <a:lnTo>
                    <a:pt x="19" y="338"/>
                  </a:lnTo>
                  <a:lnTo>
                    <a:pt x="21" y="333"/>
                  </a:lnTo>
                  <a:lnTo>
                    <a:pt x="23" y="328"/>
                  </a:lnTo>
                  <a:lnTo>
                    <a:pt x="25" y="324"/>
                  </a:lnTo>
                  <a:lnTo>
                    <a:pt x="29" y="318"/>
                  </a:lnTo>
                  <a:lnTo>
                    <a:pt x="32" y="314"/>
                  </a:lnTo>
                  <a:lnTo>
                    <a:pt x="40" y="308"/>
                  </a:lnTo>
                  <a:lnTo>
                    <a:pt x="46" y="305"/>
                  </a:lnTo>
                  <a:lnTo>
                    <a:pt x="60" y="299"/>
                  </a:lnTo>
                  <a:lnTo>
                    <a:pt x="64" y="298"/>
                  </a:lnTo>
                  <a:lnTo>
                    <a:pt x="69" y="297"/>
                  </a:lnTo>
                  <a:lnTo>
                    <a:pt x="74" y="297"/>
                  </a:lnTo>
                  <a:lnTo>
                    <a:pt x="125" y="297"/>
                  </a:lnTo>
                  <a:lnTo>
                    <a:pt x="123" y="296"/>
                  </a:lnTo>
                  <a:lnTo>
                    <a:pt x="110" y="287"/>
                  </a:lnTo>
                  <a:lnTo>
                    <a:pt x="96" y="281"/>
                  </a:lnTo>
                  <a:lnTo>
                    <a:pt x="82" y="278"/>
                  </a:lnTo>
                  <a:lnTo>
                    <a:pt x="73" y="278"/>
                  </a:lnTo>
                  <a:close/>
                  <a:moveTo>
                    <a:pt x="125" y="297"/>
                  </a:moveTo>
                  <a:lnTo>
                    <a:pt x="74" y="297"/>
                  </a:lnTo>
                  <a:lnTo>
                    <a:pt x="80" y="298"/>
                  </a:lnTo>
                  <a:lnTo>
                    <a:pt x="90" y="300"/>
                  </a:lnTo>
                  <a:lnTo>
                    <a:pt x="96" y="302"/>
                  </a:lnTo>
                  <a:lnTo>
                    <a:pt x="107" y="309"/>
                  </a:lnTo>
                  <a:lnTo>
                    <a:pt x="113" y="315"/>
                  </a:lnTo>
                  <a:lnTo>
                    <a:pt x="126" y="330"/>
                  </a:lnTo>
                  <a:lnTo>
                    <a:pt x="129" y="340"/>
                  </a:lnTo>
                  <a:lnTo>
                    <a:pt x="126" y="366"/>
                  </a:lnTo>
                  <a:lnTo>
                    <a:pt x="122" y="375"/>
                  </a:lnTo>
                  <a:lnTo>
                    <a:pt x="116" y="381"/>
                  </a:lnTo>
                  <a:lnTo>
                    <a:pt x="106" y="388"/>
                  </a:lnTo>
                  <a:lnTo>
                    <a:pt x="96" y="394"/>
                  </a:lnTo>
                  <a:lnTo>
                    <a:pt x="87" y="399"/>
                  </a:lnTo>
                  <a:lnTo>
                    <a:pt x="76" y="402"/>
                  </a:lnTo>
                  <a:lnTo>
                    <a:pt x="69" y="404"/>
                  </a:lnTo>
                  <a:lnTo>
                    <a:pt x="121" y="404"/>
                  </a:lnTo>
                  <a:lnTo>
                    <a:pt x="122" y="402"/>
                  </a:lnTo>
                  <a:lnTo>
                    <a:pt x="130" y="394"/>
                  </a:lnTo>
                  <a:lnTo>
                    <a:pt x="137" y="385"/>
                  </a:lnTo>
                  <a:lnTo>
                    <a:pt x="142" y="376"/>
                  </a:lnTo>
                  <a:lnTo>
                    <a:pt x="149" y="358"/>
                  </a:lnTo>
                  <a:lnTo>
                    <a:pt x="151" y="341"/>
                  </a:lnTo>
                  <a:lnTo>
                    <a:pt x="146" y="324"/>
                  </a:lnTo>
                  <a:lnTo>
                    <a:pt x="136" y="308"/>
                  </a:lnTo>
                  <a:lnTo>
                    <a:pt x="125" y="297"/>
                  </a:lnTo>
                  <a:close/>
                  <a:moveTo>
                    <a:pt x="410" y="0"/>
                  </a:moveTo>
                  <a:lnTo>
                    <a:pt x="404" y="1"/>
                  </a:lnTo>
                  <a:lnTo>
                    <a:pt x="398" y="6"/>
                  </a:lnTo>
                  <a:lnTo>
                    <a:pt x="393" y="10"/>
                  </a:lnTo>
                  <a:lnTo>
                    <a:pt x="386" y="19"/>
                  </a:lnTo>
                  <a:lnTo>
                    <a:pt x="363" y="47"/>
                  </a:lnTo>
                  <a:lnTo>
                    <a:pt x="356" y="56"/>
                  </a:lnTo>
                  <a:lnTo>
                    <a:pt x="352" y="59"/>
                  </a:lnTo>
                  <a:lnTo>
                    <a:pt x="330" y="86"/>
                  </a:lnTo>
                  <a:lnTo>
                    <a:pt x="314" y="100"/>
                  </a:lnTo>
                  <a:lnTo>
                    <a:pt x="294" y="119"/>
                  </a:lnTo>
                  <a:lnTo>
                    <a:pt x="271" y="143"/>
                  </a:lnTo>
                  <a:lnTo>
                    <a:pt x="217" y="202"/>
                  </a:lnTo>
                  <a:lnTo>
                    <a:pt x="193" y="226"/>
                  </a:lnTo>
                  <a:lnTo>
                    <a:pt x="172" y="247"/>
                  </a:lnTo>
                  <a:lnTo>
                    <a:pt x="154" y="263"/>
                  </a:lnTo>
                  <a:lnTo>
                    <a:pt x="151" y="266"/>
                  </a:lnTo>
                  <a:lnTo>
                    <a:pt x="149" y="270"/>
                  </a:lnTo>
                  <a:lnTo>
                    <a:pt x="151" y="279"/>
                  </a:lnTo>
                  <a:lnTo>
                    <a:pt x="153" y="283"/>
                  </a:lnTo>
                  <a:lnTo>
                    <a:pt x="156" y="287"/>
                  </a:lnTo>
                  <a:lnTo>
                    <a:pt x="168" y="301"/>
                  </a:lnTo>
                  <a:lnTo>
                    <a:pt x="176" y="299"/>
                  </a:lnTo>
                  <a:lnTo>
                    <a:pt x="186" y="294"/>
                  </a:lnTo>
                  <a:lnTo>
                    <a:pt x="200" y="286"/>
                  </a:lnTo>
                  <a:lnTo>
                    <a:pt x="215" y="275"/>
                  </a:lnTo>
                  <a:lnTo>
                    <a:pt x="225" y="268"/>
                  </a:lnTo>
                  <a:lnTo>
                    <a:pt x="231" y="264"/>
                  </a:lnTo>
                  <a:lnTo>
                    <a:pt x="257" y="248"/>
                  </a:lnTo>
                  <a:lnTo>
                    <a:pt x="209" y="248"/>
                  </a:lnTo>
                  <a:lnTo>
                    <a:pt x="225" y="231"/>
                  </a:lnTo>
                  <a:lnTo>
                    <a:pt x="263" y="191"/>
                  </a:lnTo>
                  <a:lnTo>
                    <a:pt x="276" y="178"/>
                  </a:lnTo>
                  <a:lnTo>
                    <a:pt x="288" y="166"/>
                  </a:lnTo>
                  <a:lnTo>
                    <a:pt x="299" y="155"/>
                  </a:lnTo>
                  <a:lnTo>
                    <a:pt x="309" y="145"/>
                  </a:lnTo>
                  <a:lnTo>
                    <a:pt x="319" y="136"/>
                  </a:lnTo>
                  <a:lnTo>
                    <a:pt x="328" y="128"/>
                  </a:lnTo>
                  <a:lnTo>
                    <a:pt x="336" y="121"/>
                  </a:lnTo>
                  <a:lnTo>
                    <a:pt x="347" y="112"/>
                  </a:lnTo>
                  <a:lnTo>
                    <a:pt x="354" y="105"/>
                  </a:lnTo>
                  <a:lnTo>
                    <a:pt x="357" y="101"/>
                  </a:lnTo>
                  <a:lnTo>
                    <a:pt x="380" y="101"/>
                  </a:lnTo>
                  <a:lnTo>
                    <a:pt x="370" y="85"/>
                  </a:lnTo>
                  <a:lnTo>
                    <a:pt x="384" y="69"/>
                  </a:lnTo>
                  <a:lnTo>
                    <a:pt x="397" y="55"/>
                  </a:lnTo>
                  <a:lnTo>
                    <a:pt x="408" y="43"/>
                  </a:lnTo>
                  <a:lnTo>
                    <a:pt x="418" y="34"/>
                  </a:lnTo>
                  <a:lnTo>
                    <a:pt x="423" y="30"/>
                  </a:lnTo>
                  <a:lnTo>
                    <a:pt x="426" y="25"/>
                  </a:lnTo>
                  <a:lnTo>
                    <a:pt x="424" y="15"/>
                  </a:lnTo>
                  <a:lnTo>
                    <a:pt x="421" y="9"/>
                  </a:lnTo>
                  <a:lnTo>
                    <a:pt x="416" y="3"/>
                  </a:lnTo>
                  <a:lnTo>
                    <a:pt x="410" y="0"/>
                  </a:lnTo>
                  <a:close/>
                  <a:moveTo>
                    <a:pt x="380" y="101"/>
                  </a:moveTo>
                  <a:lnTo>
                    <a:pt x="357" y="101"/>
                  </a:lnTo>
                  <a:lnTo>
                    <a:pt x="368" y="116"/>
                  </a:lnTo>
                  <a:lnTo>
                    <a:pt x="375" y="128"/>
                  </a:lnTo>
                  <a:lnTo>
                    <a:pt x="380" y="138"/>
                  </a:lnTo>
                  <a:lnTo>
                    <a:pt x="382" y="145"/>
                  </a:lnTo>
                  <a:lnTo>
                    <a:pt x="353" y="163"/>
                  </a:lnTo>
                  <a:lnTo>
                    <a:pt x="314" y="186"/>
                  </a:lnTo>
                  <a:lnTo>
                    <a:pt x="209" y="248"/>
                  </a:lnTo>
                  <a:lnTo>
                    <a:pt x="257" y="248"/>
                  </a:lnTo>
                  <a:lnTo>
                    <a:pt x="293" y="225"/>
                  </a:lnTo>
                  <a:lnTo>
                    <a:pt x="355" y="190"/>
                  </a:lnTo>
                  <a:lnTo>
                    <a:pt x="420" y="155"/>
                  </a:lnTo>
                  <a:lnTo>
                    <a:pt x="465" y="133"/>
                  </a:lnTo>
                  <a:lnTo>
                    <a:pt x="399" y="133"/>
                  </a:lnTo>
                  <a:lnTo>
                    <a:pt x="380" y="101"/>
                  </a:lnTo>
                  <a:close/>
                  <a:moveTo>
                    <a:pt x="477" y="89"/>
                  </a:moveTo>
                  <a:lnTo>
                    <a:pt x="464" y="96"/>
                  </a:lnTo>
                  <a:lnTo>
                    <a:pt x="458" y="99"/>
                  </a:lnTo>
                  <a:lnTo>
                    <a:pt x="448" y="105"/>
                  </a:lnTo>
                  <a:lnTo>
                    <a:pt x="436" y="113"/>
                  </a:lnTo>
                  <a:lnTo>
                    <a:pt x="427" y="119"/>
                  </a:lnTo>
                  <a:lnTo>
                    <a:pt x="417" y="124"/>
                  </a:lnTo>
                  <a:lnTo>
                    <a:pt x="408" y="129"/>
                  </a:lnTo>
                  <a:lnTo>
                    <a:pt x="399" y="133"/>
                  </a:lnTo>
                  <a:lnTo>
                    <a:pt x="465" y="133"/>
                  </a:lnTo>
                  <a:lnTo>
                    <a:pt x="487" y="122"/>
                  </a:lnTo>
                  <a:lnTo>
                    <a:pt x="492" y="120"/>
                  </a:lnTo>
                  <a:lnTo>
                    <a:pt x="495" y="117"/>
                  </a:lnTo>
                  <a:lnTo>
                    <a:pt x="497" y="113"/>
                  </a:lnTo>
                  <a:lnTo>
                    <a:pt x="496" y="108"/>
                  </a:lnTo>
                  <a:lnTo>
                    <a:pt x="496" y="104"/>
                  </a:lnTo>
                  <a:lnTo>
                    <a:pt x="495" y="100"/>
                  </a:lnTo>
                  <a:lnTo>
                    <a:pt x="486" y="90"/>
                  </a:lnTo>
                  <a:lnTo>
                    <a:pt x="477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86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" y="7357"/>
              <a:ext cx="320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Picture 3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58"/>
              <a:ext cx="1221" cy="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Picture 4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0"/>
              <a:ext cx="1732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41"/>
            <p:cNvSpPr>
              <a:spLocks/>
            </p:cNvSpPr>
            <p:nvPr/>
          </p:nvSpPr>
          <p:spPr bwMode="auto">
            <a:xfrm>
              <a:off x="5196" y="3965"/>
              <a:ext cx="678" cy="684"/>
            </a:xfrm>
            <a:custGeom>
              <a:avLst/>
              <a:gdLst>
                <a:gd name="T0" fmla="+- 0 5538 5197"/>
                <a:gd name="T1" fmla="*/ T0 w 678"/>
                <a:gd name="T2" fmla="+- 0 3966 3966"/>
                <a:gd name="T3" fmla="*/ 3966 h 684"/>
                <a:gd name="T4" fmla="+- 0 5460 5197"/>
                <a:gd name="T5" fmla="*/ T4 w 678"/>
                <a:gd name="T6" fmla="+- 0 3974 3966"/>
                <a:gd name="T7" fmla="*/ 3974 h 684"/>
                <a:gd name="T8" fmla="+- 0 5389 5197"/>
                <a:gd name="T9" fmla="*/ T8 w 678"/>
                <a:gd name="T10" fmla="+- 0 4000 3966"/>
                <a:gd name="T11" fmla="*/ 4000 h 684"/>
                <a:gd name="T12" fmla="+- 0 5326 5197"/>
                <a:gd name="T13" fmla="*/ T12 w 678"/>
                <a:gd name="T14" fmla="+- 0 4039 3966"/>
                <a:gd name="T15" fmla="*/ 4039 h 684"/>
                <a:gd name="T16" fmla="+- 0 5273 5197"/>
                <a:gd name="T17" fmla="*/ T16 w 678"/>
                <a:gd name="T18" fmla="+- 0 4092 3966"/>
                <a:gd name="T19" fmla="*/ 4092 h 684"/>
                <a:gd name="T20" fmla="+- 0 5232 5197"/>
                <a:gd name="T21" fmla="*/ T20 w 678"/>
                <a:gd name="T22" fmla="+- 0 4155 3966"/>
                <a:gd name="T23" fmla="*/ 4155 h 684"/>
                <a:gd name="T24" fmla="+- 0 5206 5197"/>
                <a:gd name="T25" fmla="*/ T24 w 678"/>
                <a:gd name="T26" fmla="+- 0 4227 3966"/>
                <a:gd name="T27" fmla="*/ 4227 h 684"/>
                <a:gd name="T28" fmla="+- 0 5197 5197"/>
                <a:gd name="T29" fmla="*/ T28 w 678"/>
                <a:gd name="T30" fmla="+- 0 4305 3966"/>
                <a:gd name="T31" fmla="*/ 4305 h 684"/>
                <a:gd name="T32" fmla="+- 0 5206 5197"/>
                <a:gd name="T33" fmla="*/ T32 w 678"/>
                <a:gd name="T34" fmla="+- 0 4384 3966"/>
                <a:gd name="T35" fmla="*/ 4384 h 684"/>
                <a:gd name="T36" fmla="+- 0 5234 5197"/>
                <a:gd name="T37" fmla="*/ T36 w 678"/>
                <a:gd name="T38" fmla="+- 0 4456 3966"/>
                <a:gd name="T39" fmla="*/ 4456 h 684"/>
                <a:gd name="T40" fmla="+- 0 5277 5197"/>
                <a:gd name="T41" fmla="*/ T40 w 678"/>
                <a:gd name="T42" fmla="+- 0 4520 3966"/>
                <a:gd name="T43" fmla="*/ 4520 h 684"/>
                <a:gd name="T44" fmla="+- 0 5332 5197"/>
                <a:gd name="T45" fmla="*/ T44 w 678"/>
                <a:gd name="T46" fmla="+- 0 4573 3966"/>
                <a:gd name="T47" fmla="*/ 4573 h 684"/>
                <a:gd name="T48" fmla="+- 0 5395 5197"/>
                <a:gd name="T49" fmla="*/ T48 w 678"/>
                <a:gd name="T50" fmla="+- 0 4614 3966"/>
                <a:gd name="T51" fmla="*/ 4614 h 684"/>
                <a:gd name="T52" fmla="+- 0 5463 5197"/>
                <a:gd name="T53" fmla="*/ T52 w 678"/>
                <a:gd name="T54" fmla="+- 0 4640 3966"/>
                <a:gd name="T55" fmla="*/ 4640 h 684"/>
                <a:gd name="T56" fmla="+- 0 5533 5197"/>
                <a:gd name="T57" fmla="*/ T56 w 678"/>
                <a:gd name="T58" fmla="+- 0 4650 3966"/>
                <a:gd name="T59" fmla="*/ 4650 h 684"/>
                <a:gd name="T60" fmla="+- 0 5603 5197"/>
                <a:gd name="T61" fmla="*/ T60 w 678"/>
                <a:gd name="T62" fmla="+- 0 4641 3966"/>
                <a:gd name="T63" fmla="*/ 4641 h 684"/>
                <a:gd name="T64" fmla="+- 0 5672 5197"/>
                <a:gd name="T65" fmla="*/ T64 w 678"/>
                <a:gd name="T66" fmla="+- 0 4616 3966"/>
                <a:gd name="T67" fmla="*/ 4616 h 684"/>
                <a:gd name="T68" fmla="+- 0 5735 5197"/>
                <a:gd name="T69" fmla="*/ T68 w 678"/>
                <a:gd name="T70" fmla="+- 0 4576 3966"/>
                <a:gd name="T71" fmla="*/ 4576 h 684"/>
                <a:gd name="T72" fmla="+- 0 5791 5197"/>
                <a:gd name="T73" fmla="*/ T72 w 678"/>
                <a:gd name="T74" fmla="+- 0 4523 3966"/>
                <a:gd name="T75" fmla="*/ 4523 h 684"/>
                <a:gd name="T76" fmla="+- 0 5834 5197"/>
                <a:gd name="T77" fmla="*/ T76 w 678"/>
                <a:gd name="T78" fmla="+- 0 4460 3966"/>
                <a:gd name="T79" fmla="*/ 4460 h 684"/>
                <a:gd name="T80" fmla="+- 0 5863 5197"/>
                <a:gd name="T81" fmla="*/ T80 w 678"/>
                <a:gd name="T82" fmla="+- 0 4388 3966"/>
                <a:gd name="T83" fmla="*/ 4388 h 684"/>
                <a:gd name="T84" fmla="+- 0 5874 5197"/>
                <a:gd name="T85" fmla="*/ T84 w 678"/>
                <a:gd name="T86" fmla="+- 0 4310 3966"/>
                <a:gd name="T87" fmla="*/ 4310 h 684"/>
                <a:gd name="T88" fmla="+- 0 5866 5197"/>
                <a:gd name="T89" fmla="*/ T88 w 678"/>
                <a:gd name="T90" fmla="+- 0 4232 3966"/>
                <a:gd name="T91" fmla="*/ 4232 h 684"/>
                <a:gd name="T92" fmla="+- 0 5841 5197"/>
                <a:gd name="T93" fmla="*/ T92 w 678"/>
                <a:gd name="T94" fmla="+- 0 4160 3966"/>
                <a:gd name="T95" fmla="*/ 4160 h 684"/>
                <a:gd name="T96" fmla="+- 0 5801 5197"/>
                <a:gd name="T97" fmla="*/ T96 w 678"/>
                <a:gd name="T98" fmla="+- 0 4096 3966"/>
                <a:gd name="T99" fmla="*/ 4096 h 684"/>
                <a:gd name="T100" fmla="+- 0 5749 5197"/>
                <a:gd name="T101" fmla="*/ T100 w 678"/>
                <a:gd name="T102" fmla="+- 0 4042 3966"/>
                <a:gd name="T103" fmla="*/ 4042 h 684"/>
                <a:gd name="T104" fmla="+- 0 5687 5197"/>
                <a:gd name="T105" fmla="*/ T104 w 678"/>
                <a:gd name="T106" fmla="+- 0 4002 3966"/>
                <a:gd name="T107" fmla="*/ 4002 h 684"/>
                <a:gd name="T108" fmla="+- 0 5616 5197"/>
                <a:gd name="T109" fmla="*/ T108 w 678"/>
                <a:gd name="T110" fmla="+- 0 3975 3966"/>
                <a:gd name="T111" fmla="*/ 3975 h 684"/>
                <a:gd name="T112" fmla="+- 0 5538 5197"/>
                <a:gd name="T113" fmla="*/ T112 w 678"/>
                <a:gd name="T114" fmla="+- 0 3966 3966"/>
                <a:gd name="T115" fmla="*/ 3966 h 6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78" h="684">
                  <a:moveTo>
                    <a:pt x="341" y="0"/>
                  </a:moveTo>
                  <a:lnTo>
                    <a:pt x="263" y="8"/>
                  </a:lnTo>
                  <a:lnTo>
                    <a:pt x="192" y="34"/>
                  </a:lnTo>
                  <a:lnTo>
                    <a:pt x="129" y="73"/>
                  </a:lnTo>
                  <a:lnTo>
                    <a:pt x="76" y="126"/>
                  </a:lnTo>
                  <a:lnTo>
                    <a:pt x="35" y="189"/>
                  </a:lnTo>
                  <a:lnTo>
                    <a:pt x="9" y="261"/>
                  </a:lnTo>
                  <a:lnTo>
                    <a:pt x="0" y="339"/>
                  </a:lnTo>
                  <a:lnTo>
                    <a:pt x="9" y="418"/>
                  </a:lnTo>
                  <a:lnTo>
                    <a:pt x="37" y="490"/>
                  </a:lnTo>
                  <a:lnTo>
                    <a:pt x="80" y="554"/>
                  </a:lnTo>
                  <a:lnTo>
                    <a:pt x="135" y="607"/>
                  </a:lnTo>
                  <a:lnTo>
                    <a:pt x="198" y="648"/>
                  </a:lnTo>
                  <a:lnTo>
                    <a:pt x="266" y="674"/>
                  </a:lnTo>
                  <a:lnTo>
                    <a:pt x="336" y="684"/>
                  </a:lnTo>
                  <a:lnTo>
                    <a:pt x="406" y="675"/>
                  </a:lnTo>
                  <a:lnTo>
                    <a:pt x="475" y="650"/>
                  </a:lnTo>
                  <a:lnTo>
                    <a:pt x="538" y="610"/>
                  </a:lnTo>
                  <a:lnTo>
                    <a:pt x="594" y="557"/>
                  </a:lnTo>
                  <a:lnTo>
                    <a:pt x="637" y="494"/>
                  </a:lnTo>
                  <a:lnTo>
                    <a:pt x="666" y="422"/>
                  </a:lnTo>
                  <a:lnTo>
                    <a:pt x="677" y="344"/>
                  </a:lnTo>
                  <a:lnTo>
                    <a:pt x="669" y="266"/>
                  </a:lnTo>
                  <a:lnTo>
                    <a:pt x="644" y="194"/>
                  </a:lnTo>
                  <a:lnTo>
                    <a:pt x="604" y="130"/>
                  </a:lnTo>
                  <a:lnTo>
                    <a:pt x="552" y="76"/>
                  </a:lnTo>
                  <a:lnTo>
                    <a:pt x="490" y="36"/>
                  </a:lnTo>
                  <a:lnTo>
                    <a:pt x="419" y="9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775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Line 42"/>
            <p:cNvSpPr>
              <a:spLocks noChangeShapeType="1"/>
            </p:cNvSpPr>
            <p:nvPr/>
          </p:nvSpPr>
          <p:spPr bwMode="auto">
            <a:xfrm>
              <a:off x="5441" y="4641"/>
              <a:ext cx="190" cy="0"/>
            </a:xfrm>
            <a:prstGeom prst="line">
              <a:avLst/>
            </a:prstGeom>
            <a:noFill/>
            <a:ln w="69634">
              <a:solidFill>
                <a:srgbClr val="7758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AutoShape 43"/>
            <p:cNvSpPr>
              <a:spLocks/>
            </p:cNvSpPr>
            <p:nvPr/>
          </p:nvSpPr>
          <p:spPr bwMode="auto">
            <a:xfrm>
              <a:off x="5104" y="4693"/>
              <a:ext cx="866" cy="972"/>
            </a:xfrm>
            <a:custGeom>
              <a:avLst/>
              <a:gdLst>
                <a:gd name="T0" fmla="+- 0 5528 5104"/>
                <a:gd name="T1" fmla="*/ T0 w 866"/>
                <a:gd name="T2" fmla="+- 0 4833 4693"/>
                <a:gd name="T3" fmla="*/ 4833 h 972"/>
                <a:gd name="T4" fmla="+- 0 5616 5104"/>
                <a:gd name="T5" fmla="*/ T4 w 866"/>
                <a:gd name="T6" fmla="+- 0 4841 4693"/>
                <a:gd name="T7" fmla="*/ 4841 h 972"/>
                <a:gd name="T8" fmla="+- 0 5731 5104"/>
                <a:gd name="T9" fmla="*/ T8 w 866"/>
                <a:gd name="T10" fmla="+- 0 4874 4693"/>
                <a:gd name="T11" fmla="*/ 4874 h 972"/>
                <a:gd name="T12" fmla="+- 0 5769 5104"/>
                <a:gd name="T13" fmla="*/ T12 w 866"/>
                <a:gd name="T14" fmla="+- 0 4996 4693"/>
                <a:gd name="T15" fmla="*/ 4996 h 972"/>
                <a:gd name="T16" fmla="+- 0 5828 5104"/>
                <a:gd name="T17" fmla="*/ T16 w 866"/>
                <a:gd name="T18" fmla="+- 0 5579 4693"/>
                <a:gd name="T19" fmla="*/ 5579 h 972"/>
                <a:gd name="T20" fmla="+- 0 5834 5104"/>
                <a:gd name="T21" fmla="*/ T20 w 866"/>
                <a:gd name="T22" fmla="+- 0 5630 4693"/>
                <a:gd name="T23" fmla="*/ 5630 h 972"/>
                <a:gd name="T24" fmla="+- 0 5874 5104"/>
                <a:gd name="T25" fmla="*/ T24 w 866"/>
                <a:gd name="T26" fmla="+- 0 5660 4693"/>
                <a:gd name="T27" fmla="*/ 5660 h 972"/>
                <a:gd name="T28" fmla="+- 0 5923 5104"/>
                <a:gd name="T29" fmla="*/ T28 w 866"/>
                <a:gd name="T30" fmla="+- 0 5660 4693"/>
                <a:gd name="T31" fmla="*/ 5660 h 972"/>
                <a:gd name="T32" fmla="+- 0 5963 5104"/>
                <a:gd name="T33" fmla="*/ T32 w 866"/>
                <a:gd name="T34" fmla="+- 0 5631 4693"/>
                <a:gd name="T35" fmla="*/ 5631 h 972"/>
                <a:gd name="T36" fmla="+- 0 5970 5104"/>
                <a:gd name="T37" fmla="*/ T36 w 866"/>
                <a:gd name="T38" fmla="+- 0 5584 4693"/>
                <a:gd name="T39" fmla="*/ 5584 h 972"/>
                <a:gd name="T40" fmla="+- 0 5880 5104"/>
                <a:gd name="T41" fmla="*/ T40 w 866"/>
                <a:gd name="T42" fmla="+- 0 5031 4693"/>
                <a:gd name="T43" fmla="*/ 5031 h 972"/>
                <a:gd name="T44" fmla="+- 0 5859 5104"/>
                <a:gd name="T45" fmla="*/ T44 w 866"/>
                <a:gd name="T46" fmla="+- 0 4881 4693"/>
                <a:gd name="T47" fmla="*/ 4881 h 972"/>
                <a:gd name="T48" fmla="+- 0 5532 5104"/>
                <a:gd name="T49" fmla="*/ T48 w 866"/>
                <a:gd name="T50" fmla="+- 0 4693 4693"/>
                <a:gd name="T51" fmla="*/ 4693 h 972"/>
                <a:gd name="T52" fmla="+- 0 5447 5104"/>
                <a:gd name="T53" fmla="*/ T52 w 866"/>
                <a:gd name="T54" fmla="+- 0 4698 4693"/>
                <a:gd name="T55" fmla="*/ 4698 h 972"/>
                <a:gd name="T56" fmla="+- 0 5314 5104"/>
                <a:gd name="T57" fmla="*/ T56 w 866"/>
                <a:gd name="T58" fmla="+- 0 4737 4693"/>
                <a:gd name="T59" fmla="*/ 4737 h 972"/>
                <a:gd name="T60" fmla="+- 0 5225 5104"/>
                <a:gd name="T61" fmla="*/ T60 w 866"/>
                <a:gd name="T62" fmla="+- 0 4819 4693"/>
                <a:gd name="T63" fmla="*/ 4819 h 972"/>
                <a:gd name="T64" fmla="+- 0 5180 5104"/>
                <a:gd name="T65" fmla="*/ T64 w 866"/>
                <a:gd name="T66" fmla="+- 0 4944 4693"/>
                <a:gd name="T67" fmla="*/ 4944 h 972"/>
                <a:gd name="T68" fmla="+- 0 5105 5104"/>
                <a:gd name="T69" fmla="*/ T68 w 866"/>
                <a:gd name="T70" fmla="+- 0 5542 4693"/>
                <a:gd name="T71" fmla="*/ 5542 h 972"/>
                <a:gd name="T72" fmla="+- 0 5106 5104"/>
                <a:gd name="T73" fmla="*/ T72 w 866"/>
                <a:gd name="T74" fmla="+- 0 5626 4693"/>
                <a:gd name="T75" fmla="*/ 5626 h 972"/>
                <a:gd name="T76" fmla="+- 0 5124 5104"/>
                <a:gd name="T77" fmla="*/ T76 w 866"/>
                <a:gd name="T78" fmla="+- 0 5656 4693"/>
                <a:gd name="T79" fmla="*/ 5656 h 972"/>
                <a:gd name="T80" fmla="+- 0 5162 5104"/>
                <a:gd name="T81" fmla="*/ T80 w 866"/>
                <a:gd name="T82" fmla="+- 0 5656 4693"/>
                <a:gd name="T83" fmla="*/ 5656 h 972"/>
                <a:gd name="T84" fmla="+- 0 5181 5104"/>
                <a:gd name="T85" fmla="*/ T84 w 866"/>
                <a:gd name="T86" fmla="+- 0 5626 4693"/>
                <a:gd name="T87" fmla="*/ 5626 h 972"/>
                <a:gd name="T88" fmla="+- 0 5183 5104"/>
                <a:gd name="T89" fmla="*/ T88 w 866"/>
                <a:gd name="T90" fmla="+- 0 5575 4693"/>
                <a:gd name="T91" fmla="*/ 5575 h 972"/>
                <a:gd name="T92" fmla="+- 0 5269 5104"/>
                <a:gd name="T93" fmla="*/ T92 w 866"/>
                <a:gd name="T94" fmla="+- 0 5264 4693"/>
                <a:gd name="T95" fmla="*/ 5264 h 972"/>
                <a:gd name="T96" fmla="+- 0 5297 5104"/>
                <a:gd name="T97" fmla="*/ T96 w 866"/>
                <a:gd name="T98" fmla="+- 0 4917 4693"/>
                <a:gd name="T99" fmla="*/ 4917 h 972"/>
                <a:gd name="T100" fmla="+- 0 5376 5104"/>
                <a:gd name="T101" fmla="*/ T100 w 866"/>
                <a:gd name="T102" fmla="+- 0 4845 4693"/>
                <a:gd name="T103" fmla="*/ 4845 h 972"/>
                <a:gd name="T104" fmla="+- 0 5528 5104"/>
                <a:gd name="T105" fmla="*/ T104 w 866"/>
                <a:gd name="T106" fmla="+- 0 4833 4693"/>
                <a:gd name="T107" fmla="*/ 4833 h 972"/>
                <a:gd name="T108" fmla="+- 0 5833 5104"/>
                <a:gd name="T109" fmla="*/ T108 w 866"/>
                <a:gd name="T110" fmla="+- 0 4823 4693"/>
                <a:gd name="T111" fmla="*/ 4823 h 972"/>
                <a:gd name="T112" fmla="+- 0 5746 5104"/>
                <a:gd name="T113" fmla="*/ T112 w 866"/>
                <a:gd name="T114" fmla="+- 0 4739 4693"/>
                <a:gd name="T115" fmla="*/ 4739 h 972"/>
                <a:gd name="T116" fmla="+- 0 5614 5104"/>
                <a:gd name="T117" fmla="*/ T116 w 866"/>
                <a:gd name="T118" fmla="+- 0 4698 4693"/>
                <a:gd name="T119" fmla="*/ 4698 h 972"/>
                <a:gd name="T120" fmla="+- 0 5230 5104"/>
                <a:gd name="T121" fmla="*/ T120 w 866"/>
                <a:gd name="T122" fmla="+- 0 5575 4693"/>
                <a:gd name="T123" fmla="*/ 5575 h 972"/>
                <a:gd name="T124" fmla="+- 0 5230 5104"/>
                <a:gd name="T125" fmla="*/ T124 w 866"/>
                <a:gd name="T126" fmla="+- 0 5575 4693"/>
                <a:gd name="T127" fmla="*/ 5575 h 9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866" h="972">
                  <a:moveTo>
                    <a:pt x="733" y="140"/>
                  </a:moveTo>
                  <a:lnTo>
                    <a:pt x="424" y="140"/>
                  </a:lnTo>
                  <a:lnTo>
                    <a:pt x="426" y="147"/>
                  </a:lnTo>
                  <a:lnTo>
                    <a:pt x="512" y="148"/>
                  </a:lnTo>
                  <a:lnTo>
                    <a:pt x="579" y="157"/>
                  </a:lnTo>
                  <a:lnTo>
                    <a:pt x="627" y="181"/>
                  </a:lnTo>
                  <a:lnTo>
                    <a:pt x="656" y="227"/>
                  </a:lnTo>
                  <a:lnTo>
                    <a:pt x="665" y="303"/>
                  </a:lnTo>
                  <a:lnTo>
                    <a:pt x="714" y="886"/>
                  </a:lnTo>
                  <a:lnTo>
                    <a:pt x="724" y="886"/>
                  </a:lnTo>
                  <a:lnTo>
                    <a:pt x="724" y="915"/>
                  </a:lnTo>
                  <a:lnTo>
                    <a:pt x="730" y="937"/>
                  </a:lnTo>
                  <a:lnTo>
                    <a:pt x="747" y="955"/>
                  </a:lnTo>
                  <a:lnTo>
                    <a:pt x="770" y="967"/>
                  </a:lnTo>
                  <a:lnTo>
                    <a:pt x="794" y="971"/>
                  </a:lnTo>
                  <a:lnTo>
                    <a:pt x="819" y="967"/>
                  </a:lnTo>
                  <a:lnTo>
                    <a:pt x="842" y="955"/>
                  </a:lnTo>
                  <a:lnTo>
                    <a:pt x="859" y="938"/>
                  </a:lnTo>
                  <a:lnTo>
                    <a:pt x="866" y="916"/>
                  </a:lnTo>
                  <a:lnTo>
                    <a:pt x="866" y="891"/>
                  </a:lnTo>
                  <a:lnTo>
                    <a:pt x="857" y="851"/>
                  </a:lnTo>
                  <a:lnTo>
                    <a:pt x="776" y="338"/>
                  </a:lnTo>
                  <a:lnTo>
                    <a:pt x="771" y="257"/>
                  </a:lnTo>
                  <a:lnTo>
                    <a:pt x="755" y="188"/>
                  </a:lnTo>
                  <a:lnTo>
                    <a:pt x="733" y="140"/>
                  </a:lnTo>
                  <a:close/>
                  <a:moveTo>
                    <a:pt x="428" y="0"/>
                  </a:moveTo>
                  <a:lnTo>
                    <a:pt x="425" y="0"/>
                  </a:lnTo>
                  <a:lnTo>
                    <a:pt x="343" y="5"/>
                  </a:lnTo>
                  <a:lnTo>
                    <a:pt x="271" y="20"/>
                  </a:lnTo>
                  <a:lnTo>
                    <a:pt x="210" y="44"/>
                  </a:lnTo>
                  <a:lnTo>
                    <a:pt x="160" y="80"/>
                  </a:lnTo>
                  <a:lnTo>
                    <a:pt x="121" y="126"/>
                  </a:lnTo>
                  <a:lnTo>
                    <a:pt x="93" y="183"/>
                  </a:lnTo>
                  <a:lnTo>
                    <a:pt x="76" y="251"/>
                  </a:lnTo>
                  <a:lnTo>
                    <a:pt x="70" y="331"/>
                  </a:lnTo>
                  <a:lnTo>
                    <a:pt x="1" y="849"/>
                  </a:lnTo>
                  <a:lnTo>
                    <a:pt x="0" y="912"/>
                  </a:lnTo>
                  <a:lnTo>
                    <a:pt x="2" y="933"/>
                  </a:lnTo>
                  <a:lnTo>
                    <a:pt x="8" y="951"/>
                  </a:lnTo>
                  <a:lnTo>
                    <a:pt x="20" y="963"/>
                  </a:lnTo>
                  <a:lnTo>
                    <a:pt x="39" y="967"/>
                  </a:lnTo>
                  <a:lnTo>
                    <a:pt x="58" y="963"/>
                  </a:lnTo>
                  <a:lnTo>
                    <a:pt x="71" y="951"/>
                  </a:lnTo>
                  <a:lnTo>
                    <a:pt x="77" y="933"/>
                  </a:lnTo>
                  <a:lnTo>
                    <a:pt x="79" y="911"/>
                  </a:lnTo>
                  <a:lnTo>
                    <a:pt x="79" y="882"/>
                  </a:lnTo>
                  <a:lnTo>
                    <a:pt x="126" y="882"/>
                  </a:lnTo>
                  <a:lnTo>
                    <a:pt x="165" y="571"/>
                  </a:lnTo>
                  <a:lnTo>
                    <a:pt x="183" y="301"/>
                  </a:lnTo>
                  <a:lnTo>
                    <a:pt x="193" y="224"/>
                  </a:lnTo>
                  <a:lnTo>
                    <a:pt x="223" y="177"/>
                  </a:lnTo>
                  <a:lnTo>
                    <a:pt x="272" y="152"/>
                  </a:lnTo>
                  <a:lnTo>
                    <a:pt x="339" y="142"/>
                  </a:lnTo>
                  <a:lnTo>
                    <a:pt x="424" y="140"/>
                  </a:lnTo>
                  <a:lnTo>
                    <a:pt x="733" y="140"/>
                  </a:lnTo>
                  <a:lnTo>
                    <a:pt x="729" y="130"/>
                  </a:lnTo>
                  <a:lnTo>
                    <a:pt x="691" y="83"/>
                  </a:lnTo>
                  <a:lnTo>
                    <a:pt x="642" y="46"/>
                  </a:lnTo>
                  <a:lnTo>
                    <a:pt x="581" y="21"/>
                  </a:lnTo>
                  <a:lnTo>
                    <a:pt x="510" y="5"/>
                  </a:lnTo>
                  <a:lnTo>
                    <a:pt x="428" y="0"/>
                  </a:lnTo>
                  <a:close/>
                  <a:moveTo>
                    <a:pt x="126" y="882"/>
                  </a:moveTo>
                  <a:lnTo>
                    <a:pt x="79" y="882"/>
                  </a:lnTo>
                  <a:lnTo>
                    <a:pt x="126" y="882"/>
                  </a:lnTo>
                  <a:close/>
                </a:path>
              </a:pathLst>
            </a:custGeom>
            <a:solidFill>
              <a:srgbClr val="775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AutoShape 44"/>
            <p:cNvSpPr>
              <a:spLocks/>
            </p:cNvSpPr>
            <p:nvPr/>
          </p:nvSpPr>
          <p:spPr bwMode="auto">
            <a:xfrm>
              <a:off x="5295" y="5312"/>
              <a:ext cx="448" cy="901"/>
            </a:xfrm>
            <a:custGeom>
              <a:avLst/>
              <a:gdLst>
                <a:gd name="T0" fmla="+- 0 5741 5296"/>
                <a:gd name="T1" fmla="*/ T0 w 448"/>
                <a:gd name="T2" fmla="+- 0 5522 5312"/>
                <a:gd name="T3" fmla="*/ 5522 h 901"/>
                <a:gd name="T4" fmla="+- 0 5521 5296"/>
                <a:gd name="T5" fmla="*/ T4 w 448"/>
                <a:gd name="T6" fmla="+- 0 5522 5312"/>
                <a:gd name="T7" fmla="*/ 5522 h 901"/>
                <a:gd name="T8" fmla="+- 0 5553 5296"/>
                <a:gd name="T9" fmla="*/ T8 w 448"/>
                <a:gd name="T10" fmla="+- 0 5630 5312"/>
                <a:gd name="T11" fmla="*/ 5630 h 901"/>
                <a:gd name="T12" fmla="+- 0 5578 5296"/>
                <a:gd name="T13" fmla="*/ T12 w 448"/>
                <a:gd name="T14" fmla="+- 0 5867 5312"/>
                <a:gd name="T15" fmla="*/ 5867 h 901"/>
                <a:gd name="T16" fmla="+- 0 5594 5296"/>
                <a:gd name="T17" fmla="*/ T16 w 448"/>
                <a:gd name="T18" fmla="+- 0 6104 5312"/>
                <a:gd name="T19" fmla="*/ 6104 h 901"/>
                <a:gd name="T20" fmla="+- 0 5600 5296"/>
                <a:gd name="T21" fmla="*/ T20 w 448"/>
                <a:gd name="T22" fmla="+- 0 6212 5312"/>
                <a:gd name="T23" fmla="*/ 6212 h 901"/>
                <a:gd name="T24" fmla="+- 0 5734 5296"/>
                <a:gd name="T25" fmla="*/ T24 w 448"/>
                <a:gd name="T26" fmla="+- 0 6213 5312"/>
                <a:gd name="T27" fmla="*/ 6213 h 901"/>
                <a:gd name="T28" fmla="+- 0 5741 5296"/>
                <a:gd name="T29" fmla="*/ T28 w 448"/>
                <a:gd name="T30" fmla="+- 0 5522 5312"/>
                <a:gd name="T31" fmla="*/ 5522 h 901"/>
                <a:gd name="T32" fmla="+- 0 5309 5296"/>
                <a:gd name="T33" fmla="*/ T32 w 448"/>
                <a:gd name="T34" fmla="+- 0 5312 5312"/>
                <a:gd name="T35" fmla="*/ 5312 h 901"/>
                <a:gd name="T36" fmla="+- 0 5296 5296"/>
                <a:gd name="T37" fmla="*/ T36 w 448"/>
                <a:gd name="T38" fmla="+- 0 6210 5312"/>
                <a:gd name="T39" fmla="*/ 6210 h 901"/>
                <a:gd name="T40" fmla="+- 0 5434 5296"/>
                <a:gd name="T41" fmla="*/ T40 w 448"/>
                <a:gd name="T42" fmla="+- 0 6211 5312"/>
                <a:gd name="T43" fmla="*/ 6211 h 901"/>
                <a:gd name="T44" fmla="+- 0 5458 5296"/>
                <a:gd name="T45" fmla="*/ T44 w 448"/>
                <a:gd name="T46" fmla="+- 0 5813 5312"/>
                <a:gd name="T47" fmla="*/ 5813 h 901"/>
                <a:gd name="T48" fmla="+- 0 5475 5296"/>
                <a:gd name="T49" fmla="*/ T48 w 448"/>
                <a:gd name="T50" fmla="+- 0 5608 5312"/>
                <a:gd name="T51" fmla="*/ 5608 h 901"/>
                <a:gd name="T52" fmla="+- 0 5493 5296"/>
                <a:gd name="T53" fmla="*/ T52 w 448"/>
                <a:gd name="T54" fmla="+- 0 5533 5312"/>
                <a:gd name="T55" fmla="*/ 5533 h 901"/>
                <a:gd name="T56" fmla="+- 0 5521 5296"/>
                <a:gd name="T57" fmla="*/ T56 w 448"/>
                <a:gd name="T58" fmla="+- 0 5522 5312"/>
                <a:gd name="T59" fmla="*/ 5522 h 901"/>
                <a:gd name="T60" fmla="+- 0 5741 5296"/>
                <a:gd name="T61" fmla="*/ T60 w 448"/>
                <a:gd name="T62" fmla="+- 0 5522 5312"/>
                <a:gd name="T63" fmla="*/ 5522 h 901"/>
                <a:gd name="T64" fmla="+- 0 5743 5296"/>
                <a:gd name="T65" fmla="*/ T64 w 448"/>
                <a:gd name="T66" fmla="+- 0 5315 5312"/>
                <a:gd name="T67" fmla="*/ 5315 h 901"/>
                <a:gd name="T68" fmla="+- 0 5309 5296"/>
                <a:gd name="T69" fmla="*/ T68 w 448"/>
                <a:gd name="T70" fmla="+- 0 5312 5312"/>
                <a:gd name="T71" fmla="*/ 5312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448" h="901">
                  <a:moveTo>
                    <a:pt x="445" y="210"/>
                  </a:moveTo>
                  <a:lnTo>
                    <a:pt x="225" y="210"/>
                  </a:lnTo>
                  <a:lnTo>
                    <a:pt x="257" y="318"/>
                  </a:lnTo>
                  <a:lnTo>
                    <a:pt x="282" y="555"/>
                  </a:lnTo>
                  <a:lnTo>
                    <a:pt x="298" y="792"/>
                  </a:lnTo>
                  <a:lnTo>
                    <a:pt x="304" y="900"/>
                  </a:lnTo>
                  <a:lnTo>
                    <a:pt x="438" y="901"/>
                  </a:lnTo>
                  <a:lnTo>
                    <a:pt x="445" y="210"/>
                  </a:lnTo>
                  <a:close/>
                  <a:moveTo>
                    <a:pt x="13" y="0"/>
                  </a:moveTo>
                  <a:lnTo>
                    <a:pt x="0" y="898"/>
                  </a:lnTo>
                  <a:lnTo>
                    <a:pt x="138" y="899"/>
                  </a:lnTo>
                  <a:lnTo>
                    <a:pt x="162" y="501"/>
                  </a:lnTo>
                  <a:lnTo>
                    <a:pt x="179" y="296"/>
                  </a:lnTo>
                  <a:lnTo>
                    <a:pt x="197" y="221"/>
                  </a:lnTo>
                  <a:lnTo>
                    <a:pt x="225" y="210"/>
                  </a:lnTo>
                  <a:lnTo>
                    <a:pt x="445" y="210"/>
                  </a:lnTo>
                  <a:lnTo>
                    <a:pt x="447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A1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AutoShape 45"/>
            <p:cNvSpPr>
              <a:spLocks/>
            </p:cNvSpPr>
            <p:nvPr/>
          </p:nvSpPr>
          <p:spPr bwMode="auto">
            <a:xfrm>
              <a:off x="5091" y="4672"/>
              <a:ext cx="865" cy="831"/>
            </a:xfrm>
            <a:custGeom>
              <a:avLst/>
              <a:gdLst>
                <a:gd name="T0" fmla="+- 0 5899 5092"/>
                <a:gd name="T1" fmla="*/ T0 w 865"/>
                <a:gd name="T2" fmla="+- 0 5051 4672"/>
                <a:gd name="T3" fmla="*/ 5051 h 831"/>
                <a:gd name="T4" fmla="+- 0 5756 5092"/>
                <a:gd name="T5" fmla="*/ T4 w 865"/>
                <a:gd name="T6" fmla="+- 0 5051 4672"/>
                <a:gd name="T7" fmla="*/ 5051 h 831"/>
                <a:gd name="T8" fmla="+- 0 5813 5092"/>
                <a:gd name="T9" fmla="*/ T8 w 865"/>
                <a:gd name="T10" fmla="+- 0 5502 4672"/>
                <a:gd name="T11" fmla="*/ 5502 h 831"/>
                <a:gd name="T12" fmla="+- 0 5957 5092"/>
                <a:gd name="T13" fmla="*/ T12 w 865"/>
                <a:gd name="T14" fmla="+- 0 5503 4672"/>
                <a:gd name="T15" fmla="*/ 5503 h 831"/>
                <a:gd name="T16" fmla="+- 0 5913 5092"/>
                <a:gd name="T17" fmla="*/ T16 w 865"/>
                <a:gd name="T18" fmla="+- 0 5162 4672"/>
                <a:gd name="T19" fmla="*/ 5162 h 831"/>
                <a:gd name="T20" fmla="+- 0 5899 5092"/>
                <a:gd name="T21" fmla="*/ T20 w 865"/>
                <a:gd name="T22" fmla="+- 0 5051 4672"/>
                <a:gd name="T23" fmla="*/ 5051 h 831"/>
                <a:gd name="T24" fmla="+- 0 5436 5092"/>
                <a:gd name="T25" fmla="*/ T24 w 865"/>
                <a:gd name="T26" fmla="+- 0 4674 4672"/>
                <a:gd name="T27" fmla="*/ 4674 h 831"/>
                <a:gd name="T28" fmla="+- 0 5357 5092"/>
                <a:gd name="T29" fmla="*/ T28 w 865"/>
                <a:gd name="T30" fmla="+- 0 4694 4672"/>
                <a:gd name="T31" fmla="*/ 4694 h 831"/>
                <a:gd name="T32" fmla="+- 0 5291 5092"/>
                <a:gd name="T33" fmla="*/ T32 w 865"/>
                <a:gd name="T34" fmla="+- 0 4728 4672"/>
                <a:gd name="T35" fmla="*/ 4728 h 831"/>
                <a:gd name="T36" fmla="+- 0 5239 5092"/>
                <a:gd name="T37" fmla="*/ T36 w 865"/>
                <a:gd name="T38" fmla="+- 0 4775 4672"/>
                <a:gd name="T39" fmla="*/ 4775 h 831"/>
                <a:gd name="T40" fmla="+- 0 5201 5092"/>
                <a:gd name="T41" fmla="*/ T40 w 865"/>
                <a:gd name="T42" fmla="+- 0 4837 4672"/>
                <a:gd name="T43" fmla="*/ 4837 h 831"/>
                <a:gd name="T44" fmla="+- 0 5177 5092"/>
                <a:gd name="T45" fmla="*/ T44 w 865"/>
                <a:gd name="T46" fmla="+- 0 4912 4672"/>
                <a:gd name="T47" fmla="*/ 4912 h 831"/>
                <a:gd name="T48" fmla="+- 0 5161 5092"/>
                <a:gd name="T49" fmla="*/ T48 w 865"/>
                <a:gd name="T50" fmla="+- 0 5016 4672"/>
                <a:gd name="T51" fmla="*/ 5016 h 831"/>
                <a:gd name="T52" fmla="+- 0 5132 5092"/>
                <a:gd name="T53" fmla="*/ T52 w 865"/>
                <a:gd name="T54" fmla="+- 0 5216 4672"/>
                <a:gd name="T55" fmla="*/ 5216 h 831"/>
                <a:gd name="T56" fmla="+- 0 5104 5092"/>
                <a:gd name="T57" fmla="*/ T56 w 865"/>
                <a:gd name="T58" fmla="+- 0 5410 4672"/>
                <a:gd name="T59" fmla="*/ 5410 h 831"/>
                <a:gd name="T60" fmla="+- 0 5092 5092"/>
                <a:gd name="T61" fmla="*/ T60 w 865"/>
                <a:gd name="T62" fmla="+- 0 5497 4672"/>
                <a:gd name="T63" fmla="*/ 5497 h 831"/>
                <a:gd name="T64" fmla="+- 0 5241 5092"/>
                <a:gd name="T65" fmla="*/ T64 w 865"/>
                <a:gd name="T66" fmla="+- 0 5498 4672"/>
                <a:gd name="T67" fmla="*/ 5498 h 831"/>
                <a:gd name="T68" fmla="+- 0 5306 5092"/>
                <a:gd name="T69" fmla="*/ T68 w 865"/>
                <a:gd name="T70" fmla="+- 0 5038 4672"/>
                <a:gd name="T71" fmla="*/ 5038 h 831"/>
                <a:gd name="T72" fmla="+- 0 5897 5092"/>
                <a:gd name="T73" fmla="*/ T72 w 865"/>
                <a:gd name="T74" fmla="+- 0 5038 4672"/>
                <a:gd name="T75" fmla="*/ 5038 h 831"/>
                <a:gd name="T76" fmla="+- 0 5890 5092"/>
                <a:gd name="T77" fmla="*/ T76 w 865"/>
                <a:gd name="T78" fmla="+- 0 4983 4672"/>
                <a:gd name="T79" fmla="*/ 4983 h 831"/>
                <a:gd name="T80" fmla="+- 0 5878 5092"/>
                <a:gd name="T81" fmla="*/ T80 w 865"/>
                <a:gd name="T82" fmla="+- 0 4907 4672"/>
                <a:gd name="T83" fmla="*/ 4907 h 831"/>
                <a:gd name="T84" fmla="+- 0 5869 5092"/>
                <a:gd name="T85" fmla="*/ T84 w 865"/>
                <a:gd name="T86" fmla="+- 0 4874 4672"/>
                <a:gd name="T87" fmla="*/ 4874 h 831"/>
                <a:gd name="T88" fmla="+- 0 5835 5092"/>
                <a:gd name="T89" fmla="*/ T88 w 865"/>
                <a:gd name="T90" fmla="+- 0 4800 4672"/>
                <a:gd name="T91" fmla="*/ 4800 h 831"/>
                <a:gd name="T92" fmla="+- 0 5784 5092"/>
                <a:gd name="T93" fmla="*/ T92 w 865"/>
                <a:gd name="T94" fmla="+- 0 4740 4672"/>
                <a:gd name="T95" fmla="*/ 4740 h 831"/>
                <a:gd name="T96" fmla="+- 0 5763 5092"/>
                <a:gd name="T97" fmla="*/ T96 w 865"/>
                <a:gd name="T98" fmla="+- 0 4727 4672"/>
                <a:gd name="T99" fmla="*/ 4727 h 831"/>
                <a:gd name="T100" fmla="+- 0 5532 5092"/>
                <a:gd name="T101" fmla="*/ T100 w 865"/>
                <a:gd name="T102" fmla="+- 0 4727 4672"/>
                <a:gd name="T103" fmla="*/ 4727 h 831"/>
                <a:gd name="T104" fmla="+- 0 5488 5092"/>
                <a:gd name="T105" fmla="*/ T104 w 865"/>
                <a:gd name="T106" fmla="+- 0 4719 4672"/>
                <a:gd name="T107" fmla="*/ 4719 h 831"/>
                <a:gd name="T108" fmla="+- 0 5459 5092"/>
                <a:gd name="T109" fmla="*/ T108 w 865"/>
                <a:gd name="T110" fmla="+- 0 4700 4672"/>
                <a:gd name="T111" fmla="*/ 4700 h 831"/>
                <a:gd name="T112" fmla="+- 0 5442 5092"/>
                <a:gd name="T113" fmla="*/ T112 w 865"/>
                <a:gd name="T114" fmla="+- 0 4682 4672"/>
                <a:gd name="T115" fmla="*/ 4682 h 831"/>
                <a:gd name="T116" fmla="+- 0 5436 5092"/>
                <a:gd name="T117" fmla="*/ T116 w 865"/>
                <a:gd name="T118" fmla="+- 0 4674 4672"/>
                <a:gd name="T119" fmla="*/ 4674 h 831"/>
                <a:gd name="T120" fmla="+- 0 5897 5092"/>
                <a:gd name="T121" fmla="*/ T120 w 865"/>
                <a:gd name="T122" fmla="+- 0 5038 4672"/>
                <a:gd name="T123" fmla="*/ 5038 h 831"/>
                <a:gd name="T124" fmla="+- 0 5306 5092"/>
                <a:gd name="T125" fmla="*/ T124 w 865"/>
                <a:gd name="T126" fmla="+- 0 5038 4672"/>
                <a:gd name="T127" fmla="*/ 5038 h 831"/>
                <a:gd name="T128" fmla="+- 0 5306 5092"/>
                <a:gd name="T129" fmla="*/ T128 w 865"/>
                <a:gd name="T130" fmla="+- 0 5412 4672"/>
                <a:gd name="T131" fmla="*/ 5412 h 831"/>
                <a:gd name="T132" fmla="+- 0 5742 5092"/>
                <a:gd name="T133" fmla="*/ T132 w 865"/>
                <a:gd name="T134" fmla="+- 0 5422 4672"/>
                <a:gd name="T135" fmla="*/ 5422 h 831"/>
                <a:gd name="T136" fmla="+- 0 5756 5092"/>
                <a:gd name="T137" fmla="*/ T136 w 865"/>
                <a:gd name="T138" fmla="+- 0 5051 4672"/>
                <a:gd name="T139" fmla="*/ 5051 h 831"/>
                <a:gd name="T140" fmla="+- 0 5899 5092"/>
                <a:gd name="T141" fmla="*/ T140 w 865"/>
                <a:gd name="T142" fmla="+- 0 5051 4672"/>
                <a:gd name="T143" fmla="*/ 5051 h 831"/>
                <a:gd name="T144" fmla="+- 0 5897 5092"/>
                <a:gd name="T145" fmla="*/ T144 w 865"/>
                <a:gd name="T146" fmla="+- 0 5038 4672"/>
                <a:gd name="T147" fmla="*/ 5038 h 831"/>
                <a:gd name="T148" fmla="+- 0 5631 5092"/>
                <a:gd name="T149" fmla="*/ T148 w 865"/>
                <a:gd name="T150" fmla="+- 0 4672 4672"/>
                <a:gd name="T151" fmla="*/ 4672 h 831"/>
                <a:gd name="T152" fmla="+- 0 5613 5092"/>
                <a:gd name="T153" fmla="*/ T152 w 865"/>
                <a:gd name="T154" fmla="+- 0 4704 4672"/>
                <a:gd name="T155" fmla="*/ 4704 h 831"/>
                <a:gd name="T156" fmla="+- 0 5596 5092"/>
                <a:gd name="T157" fmla="*/ T156 w 865"/>
                <a:gd name="T158" fmla="+- 0 4721 4672"/>
                <a:gd name="T159" fmla="*/ 4721 h 831"/>
                <a:gd name="T160" fmla="+- 0 5572 5092"/>
                <a:gd name="T161" fmla="*/ T160 w 865"/>
                <a:gd name="T162" fmla="+- 0 4727 4672"/>
                <a:gd name="T163" fmla="*/ 4727 h 831"/>
                <a:gd name="T164" fmla="+- 0 5532 5092"/>
                <a:gd name="T165" fmla="*/ T164 w 865"/>
                <a:gd name="T166" fmla="+- 0 4727 4672"/>
                <a:gd name="T167" fmla="*/ 4727 h 831"/>
                <a:gd name="T168" fmla="+- 0 5763 5092"/>
                <a:gd name="T169" fmla="*/ T168 w 865"/>
                <a:gd name="T170" fmla="+- 0 4727 4672"/>
                <a:gd name="T171" fmla="*/ 4727 h 831"/>
                <a:gd name="T172" fmla="+- 0 5716 5092"/>
                <a:gd name="T173" fmla="*/ T172 w 865"/>
                <a:gd name="T174" fmla="+- 0 4698 4672"/>
                <a:gd name="T175" fmla="*/ 4698 h 831"/>
                <a:gd name="T176" fmla="+- 0 5631 5092"/>
                <a:gd name="T177" fmla="*/ T176 w 865"/>
                <a:gd name="T178" fmla="+- 0 4672 4672"/>
                <a:gd name="T179" fmla="*/ 4672 h 8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865" h="831">
                  <a:moveTo>
                    <a:pt x="807" y="379"/>
                  </a:moveTo>
                  <a:lnTo>
                    <a:pt x="664" y="379"/>
                  </a:lnTo>
                  <a:lnTo>
                    <a:pt x="721" y="830"/>
                  </a:lnTo>
                  <a:lnTo>
                    <a:pt x="865" y="831"/>
                  </a:lnTo>
                  <a:lnTo>
                    <a:pt x="821" y="490"/>
                  </a:lnTo>
                  <a:lnTo>
                    <a:pt x="807" y="379"/>
                  </a:lnTo>
                  <a:close/>
                  <a:moveTo>
                    <a:pt x="344" y="2"/>
                  </a:moveTo>
                  <a:lnTo>
                    <a:pt x="265" y="22"/>
                  </a:lnTo>
                  <a:lnTo>
                    <a:pt x="199" y="56"/>
                  </a:lnTo>
                  <a:lnTo>
                    <a:pt x="147" y="103"/>
                  </a:lnTo>
                  <a:lnTo>
                    <a:pt x="109" y="165"/>
                  </a:lnTo>
                  <a:lnTo>
                    <a:pt x="85" y="240"/>
                  </a:lnTo>
                  <a:lnTo>
                    <a:pt x="69" y="344"/>
                  </a:lnTo>
                  <a:lnTo>
                    <a:pt x="40" y="544"/>
                  </a:lnTo>
                  <a:lnTo>
                    <a:pt x="12" y="738"/>
                  </a:lnTo>
                  <a:lnTo>
                    <a:pt x="0" y="825"/>
                  </a:lnTo>
                  <a:lnTo>
                    <a:pt x="149" y="826"/>
                  </a:lnTo>
                  <a:lnTo>
                    <a:pt x="214" y="366"/>
                  </a:lnTo>
                  <a:lnTo>
                    <a:pt x="805" y="366"/>
                  </a:lnTo>
                  <a:lnTo>
                    <a:pt x="798" y="311"/>
                  </a:lnTo>
                  <a:lnTo>
                    <a:pt x="786" y="235"/>
                  </a:lnTo>
                  <a:lnTo>
                    <a:pt x="777" y="202"/>
                  </a:lnTo>
                  <a:lnTo>
                    <a:pt x="743" y="128"/>
                  </a:lnTo>
                  <a:lnTo>
                    <a:pt x="692" y="68"/>
                  </a:lnTo>
                  <a:lnTo>
                    <a:pt x="671" y="55"/>
                  </a:lnTo>
                  <a:lnTo>
                    <a:pt x="440" y="55"/>
                  </a:lnTo>
                  <a:lnTo>
                    <a:pt x="396" y="47"/>
                  </a:lnTo>
                  <a:lnTo>
                    <a:pt x="367" y="28"/>
                  </a:lnTo>
                  <a:lnTo>
                    <a:pt x="350" y="10"/>
                  </a:lnTo>
                  <a:lnTo>
                    <a:pt x="344" y="2"/>
                  </a:lnTo>
                  <a:close/>
                  <a:moveTo>
                    <a:pt x="805" y="366"/>
                  </a:moveTo>
                  <a:lnTo>
                    <a:pt x="214" y="366"/>
                  </a:lnTo>
                  <a:lnTo>
                    <a:pt x="214" y="740"/>
                  </a:lnTo>
                  <a:lnTo>
                    <a:pt x="650" y="750"/>
                  </a:lnTo>
                  <a:lnTo>
                    <a:pt x="664" y="379"/>
                  </a:lnTo>
                  <a:lnTo>
                    <a:pt x="807" y="379"/>
                  </a:lnTo>
                  <a:lnTo>
                    <a:pt x="805" y="366"/>
                  </a:lnTo>
                  <a:close/>
                  <a:moveTo>
                    <a:pt x="539" y="0"/>
                  </a:moveTo>
                  <a:lnTo>
                    <a:pt x="521" y="32"/>
                  </a:lnTo>
                  <a:lnTo>
                    <a:pt x="504" y="49"/>
                  </a:lnTo>
                  <a:lnTo>
                    <a:pt x="480" y="55"/>
                  </a:lnTo>
                  <a:lnTo>
                    <a:pt x="440" y="55"/>
                  </a:lnTo>
                  <a:lnTo>
                    <a:pt x="671" y="55"/>
                  </a:lnTo>
                  <a:lnTo>
                    <a:pt x="624" y="26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88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48" name="Freeform 46"/>
            <p:cNvSpPr>
              <a:spLocks/>
            </p:cNvSpPr>
            <p:nvPr/>
          </p:nvSpPr>
          <p:spPr bwMode="auto">
            <a:xfrm>
              <a:off x="5179" y="6203"/>
              <a:ext cx="255" cy="78"/>
            </a:xfrm>
            <a:custGeom>
              <a:avLst/>
              <a:gdLst>
                <a:gd name="T0" fmla="+- 0 5434 5180"/>
                <a:gd name="T1" fmla="*/ T0 w 255"/>
                <a:gd name="T2" fmla="+- 0 6204 6204"/>
                <a:gd name="T3" fmla="*/ 6204 h 78"/>
                <a:gd name="T4" fmla="+- 0 5300 5180"/>
                <a:gd name="T5" fmla="*/ T4 w 255"/>
                <a:gd name="T6" fmla="+- 0 6212 6204"/>
                <a:gd name="T7" fmla="*/ 6212 h 78"/>
                <a:gd name="T8" fmla="+- 0 5244 5180"/>
                <a:gd name="T9" fmla="*/ T8 w 255"/>
                <a:gd name="T10" fmla="+- 0 6224 6204"/>
                <a:gd name="T11" fmla="*/ 6224 h 78"/>
                <a:gd name="T12" fmla="+- 0 5209 5180"/>
                <a:gd name="T13" fmla="*/ T12 w 255"/>
                <a:gd name="T14" fmla="+- 0 6230 6204"/>
                <a:gd name="T15" fmla="*/ 6230 h 78"/>
                <a:gd name="T16" fmla="+- 0 5189 5180"/>
                <a:gd name="T17" fmla="*/ T16 w 255"/>
                <a:gd name="T18" fmla="+- 0 6240 6204"/>
                <a:gd name="T19" fmla="*/ 6240 h 78"/>
                <a:gd name="T20" fmla="+- 0 5180 5180"/>
                <a:gd name="T21" fmla="*/ T20 w 255"/>
                <a:gd name="T22" fmla="+- 0 6257 6204"/>
                <a:gd name="T23" fmla="*/ 6257 h 78"/>
                <a:gd name="T24" fmla="+- 0 5188 5180"/>
                <a:gd name="T25" fmla="*/ T24 w 255"/>
                <a:gd name="T26" fmla="+- 0 6272 6204"/>
                <a:gd name="T27" fmla="*/ 6272 h 78"/>
                <a:gd name="T28" fmla="+- 0 5218 5180"/>
                <a:gd name="T29" fmla="*/ T28 w 255"/>
                <a:gd name="T30" fmla="+- 0 6280 6204"/>
                <a:gd name="T31" fmla="*/ 6280 h 78"/>
                <a:gd name="T32" fmla="+- 0 5276 5180"/>
                <a:gd name="T33" fmla="*/ T32 w 255"/>
                <a:gd name="T34" fmla="+- 0 6281 6204"/>
                <a:gd name="T35" fmla="*/ 6281 h 78"/>
                <a:gd name="T36" fmla="+- 0 5347 5180"/>
                <a:gd name="T37" fmla="*/ T36 w 255"/>
                <a:gd name="T38" fmla="+- 0 6281 6204"/>
                <a:gd name="T39" fmla="*/ 6281 h 78"/>
                <a:gd name="T40" fmla="+- 0 5435 5180"/>
                <a:gd name="T41" fmla="*/ T40 w 255"/>
                <a:gd name="T42" fmla="+- 0 6280 6204"/>
                <a:gd name="T43" fmla="*/ 6280 h 78"/>
                <a:gd name="T44" fmla="+- 0 5434 5180"/>
                <a:gd name="T45" fmla="*/ T44 w 255"/>
                <a:gd name="T46" fmla="+- 0 6204 6204"/>
                <a:gd name="T47" fmla="*/ 6204 h 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55" h="78">
                  <a:moveTo>
                    <a:pt x="254" y="0"/>
                  </a:moveTo>
                  <a:lnTo>
                    <a:pt x="120" y="8"/>
                  </a:lnTo>
                  <a:lnTo>
                    <a:pt x="64" y="20"/>
                  </a:lnTo>
                  <a:lnTo>
                    <a:pt x="29" y="26"/>
                  </a:lnTo>
                  <a:lnTo>
                    <a:pt x="9" y="36"/>
                  </a:lnTo>
                  <a:lnTo>
                    <a:pt x="0" y="53"/>
                  </a:lnTo>
                  <a:lnTo>
                    <a:pt x="8" y="68"/>
                  </a:lnTo>
                  <a:lnTo>
                    <a:pt x="38" y="76"/>
                  </a:lnTo>
                  <a:lnTo>
                    <a:pt x="96" y="77"/>
                  </a:lnTo>
                  <a:lnTo>
                    <a:pt x="167" y="77"/>
                  </a:lnTo>
                  <a:lnTo>
                    <a:pt x="255" y="7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E6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49" name="Line 47"/>
            <p:cNvSpPr>
              <a:spLocks noChangeShapeType="1"/>
            </p:cNvSpPr>
            <p:nvPr/>
          </p:nvSpPr>
          <p:spPr bwMode="auto">
            <a:xfrm>
              <a:off x="5182" y="6273"/>
              <a:ext cx="253" cy="0"/>
            </a:xfrm>
            <a:prstGeom prst="line">
              <a:avLst/>
            </a:prstGeom>
            <a:noFill/>
            <a:ln w="9552">
              <a:solidFill>
                <a:srgbClr val="454B5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0" name="Freeform 48"/>
            <p:cNvSpPr>
              <a:spLocks/>
            </p:cNvSpPr>
            <p:nvPr/>
          </p:nvSpPr>
          <p:spPr bwMode="auto">
            <a:xfrm>
              <a:off x="5602" y="6212"/>
              <a:ext cx="253" cy="72"/>
            </a:xfrm>
            <a:custGeom>
              <a:avLst/>
              <a:gdLst>
                <a:gd name="T0" fmla="+- 0 5603 5603"/>
                <a:gd name="T1" fmla="*/ T0 w 253"/>
                <a:gd name="T2" fmla="+- 0 6212 6212"/>
                <a:gd name="T3" fmla="*/ 6212 h 72"/>
                <a:gd name="T4" fmla="+- 0 5603 5603"/>
                <a:gd name="T5" fmla="*/ T4 w 253"/>
                <a:gd name="T6" fmla="+- 0 6281 6212"/>
                <a:gd name="T7" fmla="*/ 6281 h 72"/>
                <a:gd name="T8" fmla="+- 0 5756 5603"/>
                <a:gd name="T9" fmla="*/ T8 w 253"/>
                <a:gd name="T10" fmla="+- 0 6284 6212"/>
                <a:gd name="T11" fmla="*/ 6284 h 72"/>
                <a:gd name="T12" fmla="+- 0 5813 5603"/>
                <a:gd name="T13" fmla="*/ T12 w 253"/>
                <a:gd name="T14" fmla="+- 0 6283 6212"/>
                <a:gd name="T15" fmla="*/ 6283 h 72"/>
                <a:gd name="T16" fmla="+- 0 5844 5603"/>
                <a:gd name="T17" fmla="*/ T16 w 253"/>
                <a:gd name="T18" fmla="+- 0 6277 6212"/>
                <a:gd name="T19" fmla="*/ 6277 h 72"/>
                <a:gd name="T20" fmla="+- 0 5855 5603"/>
                <a:gd name="T21" fmla="*/ T20 w 253"/>
                <a:gd name="T22" fmla="+- 0 6262 6212"/>
                <a:gd name="T23" fmla="*/ 6262 h 72"/>
                <a:gd name="T24" fmla="+- 0 5850 5603"/>
                <a:gd name="T25" fmla="*/ T24 w 253"/>
                <a:gd name="T26" fmla="+- 0 6247 6212"/>
                <a:gd name="T27" fmla="*/ 6247 h 72"/>
                <a:gd name="T28" fmla="+- 0 5831 5603"/>
                <a:gd name="T29" fmla="*/ T28 w 253"/>
                <a:gd name="T30" fmla="+- 0 6237 6212"/>
                <a:gd name="T31" fmla="*/ 6237 h 72"/>
                <a:gd name="T32" fmla="+- 0 5812 5603"/>
                <a:gd name="T33" fmla="*/ T32 w 253"/>
                <a:gd name="T34" fmla="+- 0 6233 6212"/>
                <a:gd name="T35" fmla="*/ 6233 h 72"/>
                <a:gd name="T36" fmla="+- 0 5795 5603"/>
                <a:gd name="T37" fmla="*/ T36 w 253"/>
                <a:gd name="T38" fmla="+- 0 6230 6212"/>
                <a:gd name="T39" fmla="*/ 6230 h 72"/>
                <a:gd name="T40" fmla="+- 0 5734 5603"/>
                <a:gd name="T41" fmla="*/ T40 w 253"/>
                <a:gd name="T42" fmla="+- 0 6213 6212"/>
                <a:gd name="T43" fmla="*/ 6213 h 72"/>
                <a:gd name="T44" fmla="+- 0 5603 5603"/>
                <a:gd name="T45" fmla="*/ T44 w 253"/>
                <a:gd name="T46" fmla="+- 0 6212 6212"/>
                <a:gd name="T47" fmla="*/ 6212 h 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53" h="72">
                  <a:moveTo>
                    <a:pt x="0" y="0"/>
                  </a:moveTo>
                  <a:lnTo>
                    <a:pt x="0" y="69"/>
                  </a:lnTo>
                  <a:lnTo>
                    <a:pt x="153" y="72"/>
                  </a:lnTo>
                  <a:lnTo>
                    <a:pt x="210" y="71"/>
                  </a:lnTo>
                  <a:lnTo>
                    <a:pt x="241" y="65"/>
                  </a:lnTo>
                  <a:lnTo>
                    <a:pt x="252" y="50"/>
                  </a:lnTo>
                  <a:lnTo>
                    <a:pt x="247" y="35"/>
                  </a:lnTo>
                  <a:lnTo>
                    <a:pt x="228" y="25"/>
                  </a:lnTo>
                  <a:lnTo>
                    <a:pt x="209" y="21"/>
                  </a:lnTo>
                  <a:lnTo>
                    <a:pt x="192" y="18"/>
                  </a:lnTo>
                  <a:lnTo>
                    <a:pt x="13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6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2" name="Line 49"/>
            <p:cNvSpPr>
              <a:spLocks noChangeShapeType="1"/>
            </p:cNvSpPr>
            <p:nvPr/>
          </p:nvSpPr>
          <p:spPr bwMode="auto">
            <a:xfrm>
              <a:off x="5599" y="6276"/>
              <a:ext cx="251" cy="0"/>
            </a:xfrm>
            <a:prstGeom prst="line">
              <a:avLst/>
            </a:prstGeom>
            <a:noFill/>
            <a:ln w="9506">
              <a:solidFill>
                <a:srgbClr val="454B5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3" name="AutoShape 50"/>
            <p:cNvSpPr>
              <a:spLocks/>
            </p:cNvSpPr>
            <p:nvPr/>
          </p:nvSpPr>
          <p:spPr bwMode="auto">
            <a:xfrm>
              <a:off x="5170" y="3941"/>
              <a:ext cx="699" cy="398"/>
            </a:xfrm>
            <a:custGeom>
              <a:avLst/>
              <a:gdLst>
                <a:gd name="T0" fmla="+- 0 5552 5171"/>
                <a:gd name="T1" fmla="*/ T0 w 699"/>
                <a:gd name="T2" fmla="+- 0 3942 3942"/>
                <a:gd name="T3" fmla="*/ 3942 h 398"/>
                <a:gd name="T4" fmla="+- 0 5476 5171"/>
                <a:gd name="T5" fmla="*/ T4 w 699"/>
                <a:gd name="T6" fmla="+- 0 3950 3942"/>
                <a:gd name="T7" fmla="*/ 3950 h 398"/>
                <a:gd name="T8" fmla="+- 0 5395 5171"/>
                <a:gd name="T9" fmla="*/ T8 w 699"/>
                <a:gd name="T10" fmla="+- 0 3977 3942"/>
                <a:gd name="T11" fmla="*/ 3977 h 398"/>
                <a:gd name="T12" fmla="+- 0 5312 5171"/>
                <a:gd name="T13" fmla="*/ T12 w 699"/>
                <a:gd name="T14" fmla="+- 0 4026 3942"/>
                <a:gd name="T15" fmla="*/ 4026 h 398"/>
                <a:gd name="T16" fmla="+- 0 5218 5171"/>
                <a:gd name="T17" fmla="*/ T16 w 699"/>
                <a:gd name="T18" fmla="+- 0 4099 3942"/>
                <a:gd name="T19" fmla="*/ 4099 h 398"/>
                <a:gd name="T20" fmla="+- 0 5174 5171"/>
                <a:gd name="T21" fmla="*/ T20 w 699"/>
                <a:gd name="T22" fmla="+- 0 4156 3942"/>
                <a:gd name="T23" fmla="*/ 4156 h 398"/>
                <a:gd name="T24" fmla="+- 0 5171 5171"/>
                <a:gd name="T25" fmla="*/ T24 w 699"/>
                <a:gd name="T26" fmla="+- 0 4227 3942"/>
                <a:gd name="T27" fmla="*/ 4227 h 398"/>
                <a:gd name="T28" fmla="+- 0 5196 5171"/>
                <a:gd name="T29" fmla="*/ T28 w 699"/>
                <a:gd name="T30" fmla="+- 0 4340 3942"/>
                <a:gd name="T31" fmla="*/ 4340 h 398"/>
                <a:gd name="T32" fmla="+- 0 5219 5171"/>
                <a:gd name="T33" fmla="*/ T32 w 699"/>
                <a:gd name="T34" fmla="+- 0 4320 3942"/>
                <a:gd name="T35" fmla="*/ 4320 h 398"/>
                <a:gd name="T36" fmla="+- 0 5278 5171"/>
                <a:gd name="T37" fmla="*/ T36 w 699"/>
                <a:gd name="T38" fmla="+- 0 4275 3942"/>
                <a:gd name="T39" fmla="*/ 4275 h 398"/>
                <a:gd name="T40" fmla="+- 0 5360 5171"/>
                <a:gd name="T41" fmla="*/ T40 w 699"/>
                <a:gd name="T42" fmla="+- 0 4221 3942"/>
                <a:gd name="T43" fmla="*/ 4221 h 398"/>
                <a:gd name="T44" fmla="+- 0 5448 5171"/>
                <a:gd name="T45" fmla="*/ T44 w 699"/>
                <a:gd name="T46" fmla="+- 0 4176 3942"/>
                <a:gd name="T47" fmla="*/ 4176 h 398"/>
                <a:gd name="T48" fmla="+- 0 5518 5171"/>
                <a:gd name="T49" fmla="*/ T48 w 699"/>
                <a:gd name="T50" fmla="+- 0 4149 3942"/>
                <a:gd name="T51" fmla="*/ 4149 h 398"/>
                <a:gd name="T52" fmla="+- 0 5569 5171"/>
                <a:gd name="T53" fmla="*/ T52 w 699"/>
                <a:gd name="T54" fmla="+- 0 4128 3942"/>
                <a:gd name="T55" fmla="*/ 4128 h 398"/>
                <a:gd name="T56" fmla="+- 0 5626 5171"/>
                <a:gd name="T57" fmla="*/ T56 w 699"/>
                <a:gd name="T58" fmla="+- 0 4102 3942"/>
                <a:gd name="T59" fmla="*/ 4102 h 398"/>
                <a:gd name="T60" fmla="+- 0 5714 5171"/>
                <a:gd name="T61" fmla="*/ T60 w 699"/>
                <a:gd name="T62" fmla="+- 0 4059 3942"/>
                <a:gd name="T63" fmla="*/ 4059 h 398"/>
                <a:gd name="T64" fmla="+- 0 5792 5171"/>
                <a:gd name="T65" fmla="*/ T64 w 699"/>
                <a:gd name="T66" fmla="+- 0 4059 3942"/>
                <a:gd name="T67" fmla="*/ 4059 h 398"/>
                <a:gd name="T68" fmla="+- 0 5783 5171"/>
                <a:gd name="T69" fmla="*/ T68 w 699"/>
                <a:gd name="T70" fmla="+- 0 4045 3942"/>
                <a:gd name="T71" fmla="*/ 4045 h 398"/>
                <a:gd name="T72" fmla="+- 0 5726 5171"/>
                <a:gd name="T73" fmla="*/ T72 w 699"/>
                <a:gd name="T74" fmla="+- 0 3991 3942"/>
                <a:gd name="T75" fmla="*/ 3991 h 398"/>
                <a:gd name="T76" fmla="+- 0 5680 5171"/>
                <a:gd name="T77" fmla="*/ T76 w 699"/>
                <a:gd name="T78" fmla="+- 0 3965 3942"/>
                <a:gd name="T79" fmla="*/ 3965 h 398"/>
                <a:gd name="T80" fmla="+- 0 5621 5171"/>
                <a:gd name="T81" fmla="*/ T80 w 699"/>
                <a:gd name="T82" fmla="+- 0 3948 3942"/>
                <a:gd name="T83" fmla="*/ 3948 h 398"/>
                <a:gd name="T84" fmla="+- 0 5552 5171"/>
                <a:gd name="T85" fmla="*/ T84 w 699"/>
                <a:gd name="T86" fmla="+- 0 3942 3942"/>
                <a:gd name="T87" fmla="*/ 3942 h 398"/>
                <a:gd name="T88" fmla="+- 0 5792 5171"/>
                <a:gd name="T89" fmla="*/ T88 w 699"/>
                <a:gd name="T90" fmla="+- 0 4059 3942"/>
                <a:gd name="T91" fmla="*/ 4059 h 398"/>
                <a:gd name="T92" fmla="+- 0 5714 5171"/>
                <a:gd name="T93" fmla="*/ T92 w 699"/>
                <a:gd name="T94" fmla="+- 0 4059 3942"/>
                <a:gd name="T95" fmla="*/ 4059 h 398"/>
                <a:gd name="T96" fmla="+- 0 5725 5171"/>
                <a:gd name="T97" fmla="*/ T96 w 699"/>
                <a:gd name="T98" fmla="+- 0 4130 3942"/>
                <a:gd name="T99" fmla="*/ 4130 h 398"/>
                <a:gd name="T100" fmla="+- 0 5745 5171"/>
                <a:gd name="T101" fmla="*/ T100 w 699"/>
                <a:gd name="T102" fmla="+- 0 4176 3942"/>
                <a:gd name="T103" fmla="*/ 4176 h 398"/>
                <a:gd name="T104" fmla="+- 0 5788 5171"/>
                <a:gd name="T105" fmla="*/ T104 w 699"/>
                <a:gd name="T106" fmla="+- 0 4220 3942"/>
                <a:gd name="T107" fmla="*/ 4220 h 398"/>
                <a:gd name="T108" fmla="+- 0 5870 5171"/>
                <a:gd name="T109" fmla="*/ T108 w 699"/>
                <a:gd name="T110" fmla="+- 0 4283 3942"/>
                <a:gd name="T111" fmla="*/ 4283 h 398"/>
                <a:gd name="T112" fmla="+- 0 5861 5171"/>
                <a:gd name="T113" fmla="*/ T112 w 699"/>
                <a:gd name="T114" fmla="+- 0 4202 3942"/>
                <a:gd name="T115" fmla="*/ 4202 h 398"/>
                <a:gd name="T116" fmla="+- 0 5830 5171"/>
                <a:gd name="T117" fmla="*/ T116 w 699"/>
                <a:gd name="T118" fmla="+- 0 4119 3942"/>
                <a:gd name="T119" fmla="*/ 4119 h 398"/>
                <a:gd name="T120" fmla="+- 0 5792 5171"/>
                <a:gd name="T121" fmla="*/ T120 w 699"/>
                <a:gd name="T122" fmla="+- 0 4059 3942"/>
                <a:gd name="T123" fmla="*/ 4059 h 3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699" h="398">
                  <a:moveTo>
                    <a:pt x="381" y="0"/>
                  </a:moveTo>
                  <a:lnTo>
                    <a:pt x="305" y="8"/>
                  </a:lnTo>
                  <a:lnTo>
                    <a:pt x="224" y="35"/>
                  </a:lnTo>
                  <a:lnTo>
                    <a:pt x="141" y="84"/>
                  </a:lnTo>
                  <a:lnTo>
                    <a:pt x="47" y="157"/>
                  </a:lnTo>
                  <a:lnTo>
                    <a:pt x="3" y="214"/>
                  </a:lnTo>
                  <a:lnTo>
                    <a:pt x="0" y="285"/>
                  </a:lnTo>
                  <a:lnTo>
                    <a:pt x="25" y="398"/>
                  </a:lnTo>
                  <a:lnTo>
                    <a:pt x="48" y="378"/>
                  </a:lnTo>
                  <a:lnTo>
                    <a:pt x="107" y="333"/>
                  </a:lnTo>
                  <a:lnTo>
                    <a:pt x="189" y="279"/>
                  </a:lnTo>
                  <a:lnTo>
                    <a:pt x="277" y="234"/>
                  </a:lnTo>
                  <a:lnTo>
                    <a:pt x="347" y="207"/>
                  </a:lnTo>
                  <a:lnTo>
                    <a:pt x="398" y="186"/>
                  </a:lnTo>
                  <a:lnTo>
                    <a:pt x="455" y="160"/>
                  </a:lnTo>
                  <a:lnTo>
                    <a:pt x="543" y="117"/>
                  </a:lnTo>
                  <a:lnTo>
                    <a:pt x="621" y="117"/>
                  </a:lnTo>
                  <a:lnTo>
                    <a:pt x="612" y="103"/>
                  </a:lnTo>
                  <a:lnTo>
                    <a:pt x="555" y="49"/>
                  </a:lnTo>
                  <a:lnTo>
                    <a:pt x="509" y="23"/>
                  </a:lnTo>
                  <a:lnTo>
                    <a:pt x="450" y="6"/>
                  </a:lnTo>
                  <a:lnTo>
                    <a:pt x="381" y="0"/>
                  </a:lnTo>
                  <a:close/>
                  <a:moveTo>
                    <a:pt x="621" y="117"/>
                  </a:moveTo>
                  <a:lnTo>
                    <a:pt x="543" y="117"/>
                  </a:lnTo>
                  <a:lnTo>
                    <a:pt x="554" y="188"/>
                  </a:lnTo>
                  <a:lnTo>
                    <a:pt x="574" y="234"/>
                  </a:lnTo>
                  <a:lnTo>
                    <a:pt x="617" y="278"/>
                  </a:lnTo>
                  <a:lnTo>
                    <a:pt x="699" y="341"/>
                  </a:lnTo>
                  <a:lnTo>
                    <a:pt x="690" y="260"/>
                  </a:lnTo>
                  <a:lnTo>
                    <a:pt x="659" y="177"/>
                  </a:lnTo>
                  <a:lnTo>
                    <a:pt x="621" y="117"/>
                  </a:lnTo>
                  <a:close/>
                </a:path>
              </a:pathLst>
            </a:custGeom>
            <a:solidFill>
              <a:srgbClr val="433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099" name="Picture 5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" y="5922"/>
              <a:ext cx="216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0" name="Picture 5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" y="5952"/>
              <a:ext cx="21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Freeform 53"/>
            <p:cNvSpPr>
              <a:spLocks/>
            </p:cNvSpPr>
            <p:nvPr/>
          </p:nvSpPr>
          <p:spPr bwMode="auto">
            <a:xfrm>
              <a:off x="4206" y="3754"/>
              <a:ext cx="324" cy="681"/>
            </a:xfrm>
            <a:custGeom>
              <a:avLst/>
              <a:gdLst>
                <a:gd name="T0" fmla="+- 0 4422 4206"/>
                <a:gd name="T1" fmla="*/ T0 w 324"/>
                <a:gd name="T2" fmla="+- 0 3754 3754"/>
                <a:gd name="T3" fmla="*/ 3754 h 681"/>
                <a:gd name="T4" fmla="+- 0 4350 4206"/>
                <a:gd name="T5" fmla="*/ T4 w 324"/>
                <a:gd name="T6" fmla="+- 0 3770 3754"/>
                <a:gd name="T7" fmla="*/ 3770 h 681"/>
                <a:gd name="T8" fmla="+- 0 4295 4206"/>
                <a:gd name="T9" fmla="*/ T8 w 324"/>
                <a:gd name="T10" fmla="+- 0 3798 3754"/>
                <a:gd name="T11" fmla="*/ 3798 h 681"/>
                <a:gd name="T12" fmla="+- 0 4253 4206"/>
                <a:gd name="T13" fmla="*/ T12 w 324"/>
                <a:gd name="T14" fmla="+- 0 3846 3754"/>
                <a:gd name="T15" fmla="*/ 3846 h 681"/>
                <a:gd name="T16" fmla="+- 0 4225 4206"/>
                <a:gd name="T17" fmla="*/ T16 w 324"/>
                <a:gd name="T18" fmla="+- 0 3913 3754"/>
                <a:gd name="T19" fmla="*/ 3913 h 681"/>
                <a:gd name="T20" fmla="+- 0 4211 4206"/>
                <a:gd name="T21" fmla="*/ T20 w 324"/>
                <a:gd name="T22" fmla="+- 0 3992 3754"/>
                <a:gd name="T23" fmla="*/ 3992 h 681"/>
                <a:gd name="T24" fmla="+- 0 4210 4206"/>
                <a:gd name="T25" fmla="*/ T24 w 324"/>
                <a:gd name="T26" fmla="+- 0 4082 3754"/>
                <a:gd name="T27" fmla="*/ 4082 h 681"/>
                <a:gd name="T28" fmla="+- 0 4224 4206"/>
                <a:gd name="T29" fmla="*/ T28 w 324"/>
                <a:gd name="T30" fmla="+- 0 4177 3754"/>
                <a:gd name="T31" fmla="*/ 4177 h 681"/>
                <a:gd name="T32" fmla="+- 0 4238 4206"/>
                <a:gd name="T33" fmla="*/ T32 w 324"/>
                <a:gd name="T34" fmla="+- 0 4297 3754"/>
                <a:gd name="T35" fmla="*/ 4297 h 681"/>
                <a:gd name="T36" fmla="+- 0 4230 4206"/>
                <a:gd name="T37" fmla="*/ T36 w 324"/>
                <a:gd name="T38" fmla="+- 0 4370 3754"/>
                <a:gd name="T39" fmla="*/ 4370 h 681"/>
                <a:gd name="T40" fmla="+- 0 4215 4206"/>
                <a:gd name="T41" fmla="*/ T40 w 324"/>
                <a:gd name="T42" fmla="+- 0 4407 3754"/>
                <a:gd name="T43" fmla="*/ 4407 h 681"/>
                <a:gd name="T44" fmla="+- 0 4206 4206"/>
                <a:gd name="T45" fmla="*/ T44 w 324"/>
                <a:gd name="T46" fmla="+- 0 4418 3754"/>
                <a:gd name="T47" fmla="*/ 4418 h 681"/>
                <a:gd name="T48" fmla="+- 0 4302 4206"/>
                <a:gd name="T49" fmla="*/ T48 w 324"/>
                <a:gd name="T50" fmla="+- 0 4435 3754"/>
                <a:gd name="T51" fmla="*/ 4435 h 681"/>
                <a:gd name="T52" fmla="+- 0 4398 4206"/>
                <a:gd name="T53" fmla="*/ T52 w 324"/>
                <a:gd name="T54" fmla="+- 0 4410 3754"/>
                <a:gd name="T55" fmla="*/ 4410 h 681"/>
                <a:gd name="T56" fmla="+- 0 4441 4206"/>
                <a:gd name="T57" fmla="*/ T56 w 324"/>
                <a:gd name="T58" fmla="+- 0 4357 3754"/>
                <a:gd name="T59" fmla="*/ 4357 h 681"/>
                <a:gd name="T60" fmla="+- 0 4483 4206"/>
                <a:gd name="T61" fmla="*/ T60 w 324"/>
                <a:gd name="T62" fmla="+- 0 4240 3754"/>
                <a:gd name="T63" fmla="*/ 4240 h 681"/>
                <a:gd name="T64" fmla="+- 0 4508 4206"/>
                <a:gd name="T65" fmla="*/ T64 w 324"/>
                <a:gd name="T66" fmla="+- 0 4076 3754"/>
                <a:gd name="T67" fmla="*/ 4076 h 681"/>
                <a:gd name="T68" fmla="+- 0 4521 4206"/>
                <a:gd name="T69" fmla="*/ T68 w 324"/>
                <a:gd name="T70" fmla="+- 0 3929 3754"/>
                <a:gd name="T71" fmla="*/ 3929 h 681"/>
                <a:gd name="T72" fmla="+- 0 4524 4206"/>
                <a:gd name="T73" fmla="*/ T72 w 324"/>
                <a:gd name="T74" fmla="+- 0 3865 3754"/>
                <a:gd name="T75" fmla="*/ 3865 h 681"/>
                <a:gd name="T76" fmla="+- 0 4529 4206"/>
                <a:gd name="T77" fmla="*/ T76 w 324"/>
                <a:gd name="T78" fmla="+- 0 3852 3754"/>
                <a:gd name="T79" fmla="*/ 3852 h 681"/>
                <a:gd name="T80" fmla="+- 0 4495 4206"/>
                <a:gd name="T81" fmla="*/ T80 w 324"/>
                <a:gd name="T82" fmla="+- 0 3788 3754"/>
                <a:gd name="T83" fmla="*/ 3788 h 681"/>
                <a:gd name="T84" fmla="+- 0 4465 4206"/>
                <a:gd name="T85" fmla="*/ T84 w 324"/>
                <a:gd name="T86" fmla="+- 0 3758 3754"/>
                <a:gd name="T87" fmla="*/ 3758 h 681"/>
                <a:gd name="T88" fmla="+- 0 4422 4206"/>
                <a:gd name="T89" fmla="*/ T88 w 324"/>
                <a:gd name="T90" fmla="+- 0 3754 3754"/>
                <a:gd name="T91" fmla="*/ 3754 h 6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324" h="681">
                  <a:moveTo>
                    <a:pt x="216" y="0"/>
                  </a:moveTo>
                  <a:lnTo>
                    <a:pt x="144" y="16"/>
                  </a:lnTo>
                  <a:lnTo>
                    <a:pt x="89" y="44"/>
                  </a:lnTo>
                  <a:lnTo>
                    <a:pt x="47" y="92"/>
                  </a:lnTo>
                  <a:lnTo>
                    <a:pt x="19" y="159"/>
                  </a:lnTo>
                  <a:lnTo>
                    <a:pt x="5" y="238"/>
                  </a:lnTo>
                  <a:lnTo>
                    <a:pt x="4" y="328"/>
                  </a:lnTo>
                  <a:lnTo>
                    <a:pt x="18" y="423"/>
                  </a:lnTo>
                  <a:lnTo>
                    <a:pt x="32" y="543"/>
                  </a:lnTo>
                  <a:lnTo>
                    <a:pt x="24" y="616"/>
                  </a:lnTo>
                  <a:lnTo>
                    <a:pt x="9" y="653"/>
                  </a:lnTo>
                  <a:lnTo>
                    <a:pt x="0" y="664"/>
                  </a:lnTo>
                  <a:lnTo>
                    <a:pt x="96" y="681"/>
                  </a:lnTo>
                  <a:lnTo>
                    <a:pt x="192" y="656"/>
                  </a:lnTo>
                  <a:lnTo>
                    <a:pt x="235" y="603"/>
                  </a:lnTo>
                  <a:lnTo>
                    <a:pt x="277" y="486"/>
                  </a:lnTo>
                  <a:lnTo>
                    <a:pt x="302" y="322"/>
                  </a:lnTo>
                  <a:lnTo>
                    <a:pt x="315" y="175"/>
                  </a:lnTo>
                  <a:lnTo>
                    <a:pt x="318" y="111"/>
                  </a:lnTo>
                  <a:lnTo>
                    <a:pt x="323" y="98"/>
                  </a:lnTo>
                  <a:lnTo>
                    <a:pt x="289" y="34"/>
                  </a:lnTo>
                  <a:lnTo>
                    <a:pt x="259" y="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6D4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5" name="Freeform 54"/>
            <p:cNvSpPr>
              <a:spLocks/>
            </p:cNvSpPr>
            <p:nvPr/>
          </p:nvSpPr>
          <p:spPr bwMode="auto">
            <a:xfrm>
              <a:off x="4859" y="3758"/>
              <a:ext cx="317" cy="683"/>
            </a:xfrm>
            <a:custGeom>
              <a:avLst/>
              <a:gdLst>
                <a:gd name="T0" fmla="+- 0 4968 4859"/>
                <a:gd name="T1" fmla="*/ T0 w 317"/>
                <a:gd name="T2" fmla="+- 0 3758 3758"/>
                <a:gd name="T3" fmla="*/ 3758 h 683"/>
                <a:gd name="T4" fmla="+- 0 4925 4859"/>
                <a:gd name="T5" fmla="*/ T4 w 317"/>
                <a:gd name="T6" fmla="+- 0 3761 3758"/>
                <a:gd name="T7" fmla="*/ 3761 h 683"/>
                <a:gd name="T8" fmla="+- 0 4894 4859"/>
                <a:gd name="T9" fmla="*/ T8 w 317"/>
                <a:gd name="T10" fmla="+- 0 3790 3758"/>
                <a:gd name="T11" fmla="*/ 3790 h 683"/>
                <a:gd name="T12" fmla="+- 0 4859 4859"/>
                <a:gd name="T13" fmla="*/ T12 w 317"/>
                <a:gd name="T14" fmla="+- 0 3855 3758"/>
                <a:gd name="T15" fmla="*/ 3855 h 683"/>
                <a:gd name="T16" fmla="+- 0 4864 4859"/>
                <a:gd name="T17" fmla="*/ T16 w 317"/>
                <a:gd name="T18" fmla="+- 0 3867 3758"/>
                <a:gd name="T19" fmla="*/ 3867 h 683"/>
                <a:gd name="T20" fmla="+- 0 4866 4859"/>
                <a:gd name="T21" fmla="*/ T20 w 317"/>
                <a:gd name="T22" fmla="+- 0 3931 3758"/>
                <a:gd name="T23" fmla="*/ 3931 h 683"/>
                <a:gd name="T24" fmla="+- 0 4877 4859"/>
                <a:gd name="T25" fmla="*/ T24 w 317"/>
                <a:gd name="T26" fmla="+- 0 4078 3758"/>
                <a:gd name="T27" fmla="*/ 4078 h 683"/>
                <a:gd name="T28" fmla="+- 0 4900 4859"/>
                <a:gd name="T29" fmla="*/ T28 w 317"/>
                <a:gd name="T30" fmla="+- 0 4243 3758"/>
                <a:gd name="T31" fmla="*/ 4243 h 683"/>
                <a:gd name="T32" fmla="+- 0 4940 4859"/>
                <a:gd name="T33" fmla="*/ T32 w 317"/>
                <a:gd name="T34" fmla="+- 0 4360 3758"/>
                <a:gd name="T35" fmla="*/ 4360 h 683"/>
                <a:gd name="T36" fmla="+- 0 4983 4859"/>
                <a:gd name="T37" fmla="*/ T36 w 317"/>
                <a:gd name="T38" fmla="+- 0 4414 3758"/>
                <a:gd name="T39" fmla="*/ 4414 h 683"/>
                <a:gd name="T40" fmla="+- 0 5077 4859"/>
                <a:gd name="T41" fmla="*/ T40 w 317"/>
                <a:gd name="T42" fmla="+- 0 4441 3758"/>
                <a:gd name="T43" fmla="*/ 4441 h 683"/>
                <a:gd name="T44" fmla="+- 0 5174 4859"/>
                <a:gd name="T45" fmla="*/ T44 w 317"/>
                <a:gd name="T46" fmla="+- 0 4425 3758"/>
                <a:gd name="T47" fmla="*/ 4425 h 683"/>
                <a:gd name="T48" fmla="+- 0 5166 4859"/>
                <a:gd name="T49" fmla="*/ T48 w 317"/>
                <a:gd name="T50" fmla="+- 0 4414 3758"/>
                <a:gd name="T51" fmla="*/ 4414 h 683"/>
                <a:gd name="T52" fmla="+- 0 5150 4859"/>
                <a:gd name="T53" fmla="*/ T52 w 317"/>
                <a:gd name="T54" fmla="+- 0 4377 3758"/>
                <a:gd name="T55" fmla="*/ 4377 h 683"/>
                <a:gd name="T56" fmla="+- 0 5143 4859"/>
                <a:gd name="T57" fmla="*/ T56 w 317"/>
                <a:gd name="T58" fmla="+- 0 4303 3758"/>
                <a:gd name="T59" fmla="*/ 4303 h 683"/>
                <a:gd name="T60" fmla="+- 0 5160 4859"/>
                <a:gd name="T61" fmla="*/ T60 w 317"/>
                <a:gd name="T62" fmla="+- 0 4184 3758"/>
                <a:gd name="T63" fmla="*/ 4184 h 683"/>
                <a:gd name="T64" fmla="+- 0 5175 4859"/>
                <a:gd name="T65" fmla="*/ T64 w 317"/>
                <a:gd name="T66" fmla="+- 0 4089 3758"/>
                <a:gd name="T67" fmla="*/ 4089 h 683"/>
                <a:gd name="T68" fmla="+- 0 5175 4859"/>
                <a:gd name="T69" fmla="*/ T68 w 317"/>
                <a:gd name="T70" fmla="+- 0 3999 3758"/>
                <a:gd name="T71" fmla="*/ 3999 h 683"/>
                <a:gd name="T72" fmla="+- 0 5162 4859"/>
                <a:gd name="T73" fmla="*/ T72 w 317"/>
                <a:gd name="T74" fmla="+- 0 3919 3758"/>
                <a:gd name="T75" fmla="*/ 3919 h 683"/>
                <a:gd name="T76" fmla="+- 0 5135 4859"/>
                <a:gd name="T77" fmla="*/ T76 w 317"/>
                <a:gd name="T78" fmla="+- 0 3852 3758"/>
                <a:gd name="T79" fmla="*/ 3852 h 683"/>
                <a:gd name="T80" fmla="+- 0 5094 4859"/>
                <a:gd name="T81" fmla="*/ T80 w 317"/>
                <a:gd name="T82" fmla="+- 0 3803 3758"/>
                <a:gd name="T83" fmla="*/ 3803 h 683"/>
                <a:gd name="T84" fmla="+- 0 5040 4859"/>
                <a:gd name="T85" fmla="*/ T84 w 317"/>
                <a:gd name="T86" fmla="+- 0 3775 3758"/>
                <a:gd name="T87" fmla="*/ 3775 h 683"/>
                <a:gd name="T88" fmla="+- 0 4968 4859"/>
                <a:gd name="T89" fmla="*/ T88 w 317"/>
                <a:gd name="T90" fmla="+- 0 3758 3758"/>
                <a:gd name="T91" fmla="*/ 3758 h 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317" h="683">
                  <a:moveTo>
                    <a:pt x="109" y="0"/>
                  </a:moveTo>
                  <a:lnTo>
                    <a:pt x="66" y="3"/>
                  </a:lnTo>
                  <a:lnTo>
                    <a:pt x="35" y="32"/>
                  </a:lnTo>
                  <a:lnTo>
                    <a:pt x="0" y="97"/>
                  </a:lnTo>
                  <a:lnTo>
                    <a:pt x="5" y="109"/>
                  </a:lnTo>
                  <a:lnTo>
                    <a:pt x="7" y="173"/>
                  </a:lnTo>
                  <a:lnTo>
                    <a:pt x="18" y="320"/>
                  </a:lnTo>
                  <a:lnTo>
                    <a:pt x="41" y="485"/>
                  </a:lnTo>
                  <a:lnTo>
                    <a:pt x="81" y="602"/>
                  </a:lnTo>
                  <a:lnTo>
                    <a:pt x="124" y="656"/>
                  </a:lnTo>
                  <a:lnTo>
                    <a:pt x="218" y="683"/>
                  </a:lnTo>
                  <a:lnTo>
                    <a:pt x="315" y="667"/>
                  </a:lnTo>
                  <a:lnTo>
                    <a:pt x="307" y="656"/>
                  </a:lnTo>
                  <a:lnTo>
                    <a:pt x="291" y="619"/>
                  </a:lnTo>
                  <a:lnTo>
                    <a:pt x="284" y="545"/>
                  </a:lnTo>
                  <a:lnTo>
                    <a:pt x="301" y="426"/>
                  </a:lnTo>
                  <a:lnTo>
                    <a:pt x="316" y="331"/>
                  </a:lnTo>
                  <a:lnTo>
                    <a:pt x="316" y="241"/>
                  </a:lnTo>
                  <a:lnTo>
                    <a:pt x="303" y="161"/>
                  </a:lnTo>
                  <a:lnTo>
                    <a:pt x="276" y="94"/>
                  </a:lnTo>
                  <a:lnTo>
                    <a:pt x="235" y="45"/>
                  </a:lnTo>
                  <a:lnTo>
                    <a:pt x="181" y="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6D4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6" name="AutoShape 55"/>
            <p:cNvSpPr>
              <a:spLocks/>
            </p:cNvSpPr>
            <p:nvPr/>
          </p:nvSpPr>
          <p:spPr bwMode="auto">
            <a:xfrm>
              <a:off x="4196" y="4425"/>
              <a:ext cx="937" cy="1058"/>
            </a:xfrm>
            <a:custGeom>
              <a:avLst/>
              <a:gdLst>
                <a:gd name="T0" fmla="+- 0 5010 4197"/>
                <a:gd name="T1" fmla="*/ T0 w 937"/>
                <a:gd name="T2" fmla="+- 0 4804 4425"/>
                <a:gd name="T3" fmla="*/ 4804 h 1058"/>
                <a:gd name="T4" fmla="+- 0 4851 4197"/>
                <a:gd name="T5" fmla="*/ T4 w 937"/>
                <a:gd name="T6" fmla="+- 0 4804 4425"/>
                <a:gd name="T7" fmla="*/ 4804 h 1058"/>
                <a:gd name="T8" fmla="+- 0 4878 4197"/>
                <a:gd name="T9" fmla="*/ T8 w 937"/>
                <a:gd name="T10" fmla="+- 0 4829 4425"/>
                <a:gd name="T11" fmla="*/ 4829 h 1058"/>
                <a:gd name="T12" fmla="+- 0 4887 4197"/>
                <a:gd name="T13" fmla="*/ T12 w 937"/>
                <a:gd name="T14" fmla="+- 0 4894 4425"/>
                <a:gd name="T15" fmla="*/ 4894 h 1058"/>
                <a:gd name="T16" fmla="+- 0 5006 4197"/>
                <a:gd name="T17" fmla="*/ T16 w 937"/>
                <a:gd name="T18" fmla="+- 0 5483 4425"/>
                <a:gd name="T19" fmla="*/ 5483 h 1058"/>
                <a:gd name="T20" fmla="+- 0 5133 4197"/>
                <a:gd name="T21" fmla="*/ T20 w 937"/>
                <a:gd name="T22" fmla="+- 0 5453 4425"/>
                <a:gd name="T23" fmla="*/ 5453 h 1058"/>
                <a:gd name="T24" fmla="+- 0 5021 4197"/>
                <a:gd name="T25" fmla="*/ T24 w 937"/>
                <a:gd name="T26" fmla="+- 0 4919 4425"/>
                <a:gd name="T27" fmla="*/ 4919 h 1058"/>
                <a:gd name="T28" fmla="+- 0 5016 4197"/>
                <a:gd name="T29" fmla="*/ T28 w 937"/>
                <a:gd name="T30" fmla="+- 0 4830 4425"/>
                <a:gd name="T31" fmla="*/ 4830 h 1058"/>
                <a:gd name="T32" fmla="+- 0 5010 4197"/>
                <a:gd name="T33" fmla="*/ T32 w 937"/>
                <a:gd name="T34" fmla="+- 0 4804 4425"/>
                <a:gd name="T35" fmla="*/ 4804 h 1058"/>
                <a:gd name="T36" fmla="+- 0 4577 4197"/>
                <a:gd name="T37" fmla="*/ T36 w 937"/>
                <a:gd name="T38" fmla="+- 0 4425 4425"/>
                <a:gd name="T39" fmla="*/ 4425 h 1058"/>
                <a:gd name="T40" fmla="+- 0 4576 4197"/>
                <a:gd name="T41" fmla="*/ T40 w 937"/>
                <a:gd name="T42" fmla="+- 0 4586 4425"/>
                <a:gd name="T43" fmla="*/ 4586 h 1058"/>
                <a:gd name="T44" fmla="+- 0 4497 4197"/>
                <a:gd name="T45" fmla="*/ T44 w 937"/>
                <a:gd name="T46" fmla="+- 0 4606 4425"/>
                <a:gd name="T47" fmla="*/ 4606 h 1058"/>
                <a:gd name="T48" fmla="+- 0 4432 4197"/>
                <a:gd name="T49" fmla="*/ T48 w 937"/>
                <a:gd name="T50" fmla="+- 0 4641 4425"/>
                <a:gd name="T51" fmla="*/ 4641 h 1058"/>
                <a:gd name="T52" fmla="+- 0 4382 4197"/>
                <a:gd name="T53" fmla="*/ T52 w 937"/>
                <a:gd name="T54" fmla="+- 0 4688 4425"/>
                <a:gd name="T55" fmla="*/ 4688 h 1058"/>
                <a:gd name="T56" fmla="+- 0 4345 4197"/>
                <a:gd name="T57" fmla="*/ T56 w 937"/>
                <a:gd name="T58" fmla="+- 0 4750 4425"/>
                <a:gd name="T59" fmla="*/ 4750 h 1058"/>
                <a:gd name="T60" fmla="+- 0 4323 4197"/>
                <a:gd name="T61" fmla="*/ T60 w 937"/>
                <a:gd name="T62" fmla="+- 0 4825 4425"/>
                <a:gd name="T63" fmla="*/ 4825 h 1058"/>
                <a:gd name="T64" fmla="+- 0 4316 4197"/>
                <a:gd name="T65" fmla="*/ T64 w 937"/>
                <a:gd name="T66" fmla="+- 0 4914 4425"/>
                <a:gd name="T67" fmla="*/ 4914 h 1058"/>
                <a:gd name="T68" fmla="+- 0 4197 4197"/>
                <a:gd name="T69" fmla="*/ T68 w 937"/>
                <a:gd name="T70" fmla="+- 0 5446 4425"/>
                <a:gd name="T71" fmla="*/ 5446 h 1058"/>
                <a:gd name="T72" fmla="+- 0 4324 4197"/>
                <a:gd name="T73" fmla="*/ T72 w 937"/>
                <a:gd name="T74" fmla="+- 0 5478 4425"/>
                <a:gd name="T75" fmla="*/ 5478 h 1058"/>
                <a:gd name="T76" fmla="+- 0 4451 4197"/>
                <a:gd name="T77" fmla="*/ T76 w 937"/>
                <a:gd name="T78" fmla="+- 0 4891 4425"/>
                <a:gd name="T79" fmla="*/ 4891 h 1058"/>
                <a:gd name="T80" fmla="+- 0 4484 4197"/>
                <a:gd name="T81" fmla="*/ T80 w 937"/>
                <a:gd name="T82" fmla="+- 0 4818 4425"/>
                <a:gd name="T83" fmla="*/ 4818 h 1058"/>
                <a:gd name="T84" fmla="+- 0 4555 4197"/>
                <a:gd name="T85" fmla="*/ T84 w 937"/>
                <a:gd name="T86" fmla="+- 0 4802 4425"/>
                <a:gd name="T87" fmla="*/ 4802 h 1058"/>
                <a:gd name="T88" fmla="+- 0 5009 4197"/>
                <a:gd name="T89" fmla="*/ T88 w 937"/>
                <a:gd name="T90" fmla="+- 0 4802 4425"/>
                <a:gd name="T91" fmla="*/ 4802 h 1058"/>
                <a:gd name="T92" fmla="+- 0 4997 4197"/>
                <a:gd name="T93" fmla="*/ T92 w 937"/>
                <a:gd name="T94" fmla="+- 0 4754 4425"/>
                <a:gd name="T95" fmla="*/ 4754 h 1058"/>
                <a:gd name="T96" fmla="+- 0 4964 4197"/>
                <a:gd name="T97" fmla="*/ T96 w 937"/>
                <a:gd name="T98" fmla="+- 0 4692 4425"/>
                <a:gd name="T99" fmla="*/ 4692 h 1058"/>
                <a:gd name="T100" fmla="+- 0 4916 4197"/>
                <a:gd name="T101" fmla="*/ T100 w 937"/>
                <a:gd name="T102" fmla="+- 0 4644 4425"/>
                <a:gd name="T103" fmla="*/ 4644 h 1058"/>
                <a:gd name="T104" fmla="+- 0 4850 4197"/>
                <a:gd name="T105" fmla="*/ T104 w 937"/>
                <a:gd name="T106" fmla="+- 0 4609 4425"/>
                <a:gd name="T107" fmla="*/ 4609 h 1058"/>
                <a:gd name="T108" fmla="+- 0 4765 4197"/>
                <a:gd name="T109" fmla="*/ T108 w 937"/>
                <a:gd name="T110" fmla="+- 0 4587 4425"/>
                <a:gd name="T111" fmla="*/ 4587 h 1058"/>
                <a:gd name="T112" fmla="+- 0 4766 4197"/>
                <a:gd name="T113" fmla="*/ T112 w 937"/>
                <a:gd name="T114" fmla="+- 0 4426 4425"/>
                <a:gd name="T115" fmla="*/ 4426 h 1058"/>
                <a:gd name="T116" fmla="+- 0 4577 4197"/>
                <a:gd name="T117" fmla="*/ T116 w 937"/>
                <a:gd name="T118" fmla="+- 0 4425 4425"/>
                <a:gd name="T119" fmla="*/ 4425 h 1058"/>
                <a:gd name="T120" fmla="+- 0 5009 4197"/>
                <a:gd name="T121" fmla="*/ T120 w 937"/>
                <a:gd name="T122" fmla="+- 0 4802 4425"/>
                <a:gd name="T123" fmla="*/ 4802 h 1058"/>
                <a:gd name="T124" fmla="+- 0 4555 4197"/>
                <a:gd name="T125" fmla="*/ T124 w 937"/>
                <a:gd name="T126" fmla="+- 0 4802 4425"/>
                <a:gd name="T127" fmla="*/ 4802 h 1058"/>
                <a:gd name="T128" fmla="+- 0 4626 4197"/>
                <a:gd name="T129" fmla="*/ T128 w 937"/>
                <a:gd name="T130" fmla="+- 0 4813 4425"/>
                <a:gd name="T131" fmla="*/ 4813 h 1058"/>
                <a:gd name="T132" fmla="+- 0 4658 4197"/>
                <a:gd name="T133" fmla="*/ T132 w 937"/>
                <a:gd name="T134" fmla="+- 0 4823 4425"/>
                <a:gd name="T135" fmla="*/ 4823 h 1058"/>
                <a:gd name="T136" fmla="+- 0 4741 4197"/>
                <a:gd name="T137" fmla="*/ T136 w 937"/>
                <a:gd name="T138" fmla="+- 0 4817 4425"/>
                <a:gd name="T139" fmla="*/ 4817 h 1058"/>
                <a:gd name="T140" fmla="+- 0 4805 4197"/>
                <a:gd name="T141" fmla="*/ T140 w 937"/>
                <a:gd name="T142" fmla="+- 0 4805 4425"/>
                <a:gd name="T143" fmla="*/ 4805 h 1058"/>
                <a:gd name="T144" fmla="+- 0 4851 4197"/>
                <a:gd name="T145" fmla="*/ T144 w 937"/>
                <a:gd name="T146" fmla="+- 0 4804 4425"/>
                <a:gd name="T147" fmla="*/ 4804 h 1058"/>
                <a:gd name="T148" fmla="+- 0 5010 4197"/>
                <a:gd name="T149" fmla="*/ T148 w 937"/>
                <a:gd name="T150" fmla="+- 0 4804 4425"/>
                <a:gd name="T151" fmla="*/ 4804 h 1058"/>
                <a:gd name="T152" fmla="+- 0 5009 4197"/>
                <a:gd name="T153" fmla="*/ T152 w 937"/>
                <a:gd name="T154" fmla="+- 0 4802 4425"/>
                <a:gd name="T155" fmla="*/ 4802 h 1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937" h="1058">
                  <a:moveTo>
                    <a:pt x="813" y="379"/>
                  </a:moveTo>
                  <a:lnTo>
                    <a:pt x="654" y="379"/>
                  </a:lnTo>
                  <a:lnTo>
                    <a:pt x="681" y="404"/>
                  </a:lnTo>
                  <a:lnTo>
                    <a:pt x="690" y="469"/>
                  </a:lnTo>
                  <a:lnTo>
                    <a:pt x="809" y="1058"/>
                  </a:lnTo>
                  <a:lnTo>
                    <a:pt x="936" y="1028"/>
                  </a:lnTo>
                  <a:lnTo>
                    <a:pt x="824" y="494"/>
                  </a:lnTo>
                  <a:lnTo>
                    <a:pt x="819" y="405"/>
                  </a:lnTo>
                  <a:lnTo>
                    <a:pt x="813" y="379"/>
                  </a:lnTo>
                  <a:close/>
                  <a:moveTo>
                    <a:pt x="380" y="0"/>
                  </a:moveTo>
                  <a:lnTo>
                    <a:pt x="379" y="161"/>
                  </a:lnTo>
                  <a:lnTo>
                    <a:pt x="300" y="181"/>
                  </a:lnTo>
                  <a:lnTo>
                    <a:pt x="235" y="216"/>
                  </a:lnTo>
                  <a:lnTo>
                    <a:pt x="185" y="263"/>
                  </a:lnTo>
                  <a:lnTo>
                    <a:pt x="148" y="325"/>
                  </a:lnTo>
                  <a:lnTo>
                    <a:pt x="126" y="400"/>
                  </a:lnTo>
                  <a:lnTo>
                    <a:pt x="119" y="489"/>
                  </a:lnTo>
                  <a:lnTo>
                    <a:pt x="0" y="1021"/>
                  </a:lnTo>
                  <a:lnTo>
                    <a:pt x="127" y="1053"/>
                  </a:lnTo>
                  <a:lnTo>
                    <a:pt x="254" y="466"/>
                  </a:lnTo>
                  <a:lnTo>
                    <a:pt x="287" y="393"/>
                  </a:lnTo>
                  <a:lnTo>
                    <a:pt x="358" y="377"/>
                  </a:lnTo>
                  <a:lnTo>
                    <a:pt x="812" y="377"/>
                  </a:lnTo>
                  <a:lnTo>
                    <a:pt x="800" y="329"/>
                  </a:lnTo>
                  <a:lnTo>
                    <a:pt x="767" y="267"/>
                  </a:lnTo>
                  <a:lnTo>
                    <a:pt x="719" y="219"/>
                  </a:lnTo>
                  <a:lnTo>
                    <a:pt x="653" y="184"/>
                  </a:lnTo>
                  <a:lnTo>
                    <a:pt x="568" y="162"/>
                  </a:lnTo>
                  <a:lnTo>
                    <a:pt x="569" y="1"/>
                  </a:lnTo>
                  <a:lnTo>
                    <a:pt x="380" y="0"/>
                  </a:lnTo>
                  <a:close/>
                  <a:moveTo>
                    <a:pt x="812" y="377"/>
                  </a:moveTo>
                  <a:lnTo>
                    <a:pt x="358" y="377"/>
                  </a:lnTo>
                  <a:lnTo>
                    <a:pt x="429" y="388"/>
                  </a:lnTo>
                  <a:lnTo>
                    <a:pt x="461" y="398"/>
                  </a:lnTo>
                  <a:lnTo>
                    <a:pt x="544" y="392"/>
                  </a:lnTo>
                  <a:lnTo>
                    <a:pt x="608" y="380"/>
                  </a:lnTo>
                  <a:lnTo>
                    <a:pt x="654" y="379"/>
                  </a:lnTo>
                  <a:lnTo>
                    <a:pt x="813" y="379"/>
                  </a:lnTo>
                  <a:lnTo>
                    <a:pt x="812" y="377"/>
                  </a:lnTo>
                  <a:close/>
                </a:path>
              </a:pathLst>
            </a:custGeom>
            <a:solidFill>
              <a:srgbClr val="FFD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57" name="Freeform 56"/>
            <p:cNvSpPr>
              <a:spLocks/>
            </p:cNvSpPr>
            <p:nvPr/>
          </p:nvSpPr>
          <p:spPr bwMode="auto">
            <a:xfrm>
              <a:off x="4296" y="3790"/>
              <a:ext cx="755" cy="763"/>
            </a:xfrm>
            <a:custGeom>
              <a:avLst/>
              <a:gdLst>
                <a:gd name="T0" fmla="+- 0 4676 4296"/>
                <a:gd name="T1" fmla="*/ T0 w 755"/>
                <a:gd name="T2" fmla="+- 0 3790 3790"/>
                <a:gd name="T3" fmla="*/ 3790 h 763"/>
                <a:gd name="T4" fmla="+- 0 4600 4296"/>
                <a:gd name="T5" fmla="*/ T4 w 755"/>
                <a:gd name="T6" fmla="+- 0 3798 3790"/>
                <a:gd name="T7" fmla="*/ 3798 h 763"/>
                <a:gd name="T8" fmla="+- 0 4529 4296"/>
                <a:gd name="T9" fmla="*/ T8 w 755"/>
                <a:gd name="T10" fmla="+- 0 3819 3790"/>
                <a:gd name="T11" fmla="*/ 3819 h 763"/>
                <a:gd name="T12" fmla="+- 0 4465 4296"/>
                <a:gd name="T13" fmla="*/ T12 w 755"/>
                <a:gd name="T14" fmla="+- 0 3854 3790"/>
                <a:gd name="T15" fmla="*/ 3854 h 763"/>
                <a:gd name="T16" fmla="+- 0 4409 4296"/>
                <a:gd name="T17" fmla="*/ T16 w 755"/>
                <a:gd name="T18" fmla="+- 0 3900 3790"/>
                <a:gd name="T19" fmla="*/ 3900 h 763"/>
                <a:gd name="T20" fmla="+- 0 4362 4296"/>
                <a:gd name="T21" fmla="*/ T20 w 755"/>
                <a:gd name="T22" fmla="+- 0 3956 3790"/>
                <a:gd name="T23" fmla="*/ 3956 h 763"/>
                <a:gd name="T24" fmla="+- 0 4327 4296"/>
                <a:gd name="T25" fmla="*/ T24 w 755"/>
                <a:gd name="T26" fmla="+- 0 4021 3790"/>
                <a:gd name="T27" fmla="*/ 4021 h 763"/>
                <a:gd name="T28" fmla="+- 0 4304 4296"/>
                <a:gd name="T29" fmla="*/ T28 w 755"/>
                <a:gd name="T30" fmla="+- 0 4092 3790"/>
                <a:gd name="T31" fmla="*/ 4092 h 763"/>
                <a:gd name="T32" fmla="+- 0 4296 4296"/>
                <a:gd name="T33" fmla="*/ T32 w 755"/>
                <a:gd name="T34" fmla="+- 0 4169 3790"/>
                <a:gd name="T35" fmla="*/ 4169 h 763"/>
                <a:gd name="T36" fmla="+- 0 4304 4296"/>
                <a:gd name="T37" fmla="*/ T36 w 755"/>
                <a:gd name="T38" fmla="+- 0 4246 3790"/>
                <a:gd name="T39" fmla="*/ 4246 h 763"/>
                <a:gd name="T40" fmla="+- 0 4328 4296"/>
                <a:gd name="T41" fmla="*/ T40 w 755"/>
                <a:gd name="T42" fmla="+- 0 4317 3790"/>
                <a:gd name="T43" fmla="*/ 4317 h 763"/>
                <a:gd name="T44" fmla="+- 0 4366 4296"/>
                <a:gd name="T45" fmla="*/ T44 w 755"/>
                <a:gd name="T46" fmla="+- 0 4382 3790"/>
                <a:gd name="T47" fmla="*/ 4382 h 763"/>
                <a:gd name="T48" fmla="+- 0 4415 4296"/>
                <a:gd name="T49" fmla="*/ T48 w 755"/>
                <a:gd name="T50" fmla="+- 0 4439 3790"/>
                <a:gd name="T51" fmla="*/ 4439 h 763"/>
                <a:gd name="T52" fmla="+- 0 4472 4296"/>
                <a:gd name="T53" fmla="*/ T52 w 755"/>
                <a:gd name="T54" fmla="+- 0 4486 3790"/>
                <a:gd name="T55" fmla="*/ 4486 h 763"/>
                <a:gd name="T56" fmla="+- 0 4535 4296"/>
                <a:gd name="T57" fmla="*/ T56 w 755"/>
                <a:gd name="T58" fmla="+- 0 4522 3790"/>
                <a:gd name="T59" fmla="*/ 4522 h 763"/>
                <a:gd name="T60" fmla="+- 0 4602 4296"/>
                <a:gd name="T61" fmla="*/ T60 w 755"/>
                <a:gd name="T62" fmla="+- 0 4544 3790"/>
                <a:gd name="T63" fmla="*/ 4544 h 763"/>
                <a:gd name="T64" fmla="+- 0 4671 4296"/>
                <a:gd name="T65" fmla="*/ T64 w 755"/>
                <a:gd name="T66" fmla="+- 0 4553 3790"/>
                <a:gd name="T67" fmla="*/ 4553 h 763"/>
                <a:gd name="T68" fmla="+- 0 4739 4296"/>
                <a:gd name="T69" fmla="*/ T68 w 755"/>
                <a:gd name="T70" fmla="+- 0 4545 3790"/>
                <a:gd name="T71" fmla="*/ 4545 h 763"/>
                <a:gd name="T72" fmla="+- 0 4807 4296"/>
                <a:gd name="T73" fmla="*/ T72 w 755"/>
                <a:gd name="T74" fmla="+- 0 4524 3790"/>
                <a:gd name="T75" fmla="*/ 4524 h 763"/>
                <a:gd name="T76" fmla="+- 0 4871 4296"/>
                <a:gd name="T77" fmla="*/ T76 w 755"/>
                <a:gd name="T78" fmla="+- 0 4489 3790"/>
                <a:gd name="T79" fmla="*/ 4489 h 763"/>
                <a:gd name="T80" fmla="+- 0 4928 4296"/>
                <a:gd name="T81" fmla="*/ T80 w 755"/>
                <a:gd name="T82" fmla="+- 0 4443 3790"/>
                <a:gd name="T83" fmla="*/ 4443 h 763"/>
                <a:gd name="T84" fmla="+- 0 4978 4296"/>
                <a:gd name="T85" fmla="*/ T84 w 755"/>
                <a:gd name="T86" fmla="+- 0 4387 3790"/>
                <a:gd name="T87" fmla="*/ 4387 h 763"/>
                <a:gd name="T88" fmla="+- 0 5016 4296"/>
                <a:gd name="T89" fmla="*/ T88 w 755"/>
                <a:gd name="T90" fmla="+- 0 4322 3790"/>
                <a:gd name="T91" fmla="*/ 4322 h 763"/>
                <a:gd name="T92" fmla="+- 0 5042 4296"/>
                <a:gd name="T93" fmla="*/ T92 w 755"/>
                <a:gd name="T94" fmla="+- 0 4251 3790"/>
                <a:gd name="T95" fmla="*/ 4251 h 763"/>
                <a:gd name="T96" fmla="+- 0 5051 4296"/>
                <a:gd name="T97" fmla="*/ T96 w 755"/>
                <a:gd name="T98" fmla="+- 0 4174 3790"/>
                <a:gd name="T99" fmla="*/ 4174 h 763"/>
                <a:gd name="T100" fmla="+- 0 5044 4296"/>
                <a:gd name="T101" fmla="*/ T100 w 755"/>
                <a:gd name="T102" fmla="+- 0 4097 3790"/>
                <a:gd name="T103" fmla="*/ 4097 h 763"/>
                <a:gd name="T104" fmla="+- 0 5022 4296"/>
                <a:gd name="T105" fmla="*/ T104 w 755"/>
                <a:gd name="T106" fmla="+- 0 4026 3790"/>
                <a:gd name="T107" fmla="*/ 4026 h 763"/>
                <a:gd name="T108" fmla="+- 0 4988 4296"/>
                <a:gd name="T109" fmla="*/ T108 w 755"/>
                <a:gd name="T110" fmla="+- 0 3961 3790"/>
                <a:gd name="T111" fmla="*/ 3961 h 763"/>
                <a:gd name="T112" fmla="+- 0 4942 4296"/>
                <a:gd name="T113" fmla="*/ T112 w 755"/>
                <a:gd name="T114" fmla="+- 0 3904 3790"/>
                <a:gd name="T115" fmla="*/ 3904 h 763"/>
                <a:gd name="T116" fmla="+- 0 4887 4296"/>
                <a:gd name="T117" fmla="*/ T116 w 755"/>
                <a:gd name="T118" fmla="+- 0 3857 3790"/>
                <a:gd name="T119" fmla="*/ 3857 h 763"/>
                <a:gd name="T120" fmla="+- 0 4823 4296"/>
                <a:gd name="T121" fmla="*/ T120 w 755"/>
                <a:gd name="T122" fmla="+- 0 3821 3790"/>
                <a:gd name="T123" fmla="*/ 3821 h 763"/>
                <a:gd name="T124" fmla="+- 0 4752 4296"/>
                <a:gd name="T125" fmla="*/ T124 w 755"/>
                <a:gd name="T126" fmla="+- 0 3799 3790"/>
                <a:gd name="T127" fmla="*/ 3799 h 763"/>
                <a:gd name="T128" fmla="+- 0 4676 4296"/>
                <a:gd name="T129" fmla="*/ T128 w 755"/>
                <a:gd name="T130" fmla="+- 0 3790 3790"/>
                <a:gd name="T131" fmla="*/ 3790 h 7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755" h="763">
                  <a:moveTo>
                    <a:pt x="380" y="0"/>
                  </a:moveTo>
                  <a:lnTo>
                    <a:pt x="304" y="8"/>
                  </a:lnTo>
                  <a:lnTo>
                    <a:pt x="233" y="29"/>
                  </a:lnTo>
                  <a:lnTo>
                    <a:pt x="169" y="64"/>
                  </a:lnTo>
                  <a:lnTo>
                    <a:pt x="113" y="110"/>
                  </a:lnTo>
                  <a:lnTo>
                    <a:pt x="66" y="166"/>
                  </a:lnTo>
                  <a:lnTo>
                    <a:pt x="31" y="231"/>
                  </a:lnTo>
                  <a:lnTo>
                    <a:pt x="8" y="302"/>
                  </a:lnTo>
                  <a:lnTo>
                    <a:pt x="0" y="379"/>
                  </a:lnTo>
                  <a:lnTo>
                    <a:pt x="8" y="456"/>
                  </a:lnTo>
                  <a:lnTo>
                    <a:pt x="32" y="527"/>
                  </a:lnTo>
                  <a:lnTo>
                    <a:pt x="70" y="592"/>
                  </a:lnTo>
                  <a:lnTo>
                    <a:pt x="119" y="649"/>
                  </a:lnTo>
                  <a:lnTo>
                    <a:pt x="176" y="696"/>
                  </a:lnTo>
                  <a:lnTo>
                    <a:pt x="239" y="732"/>
                  </a:lnTo>
                  <a:lnTo>
                    <a:pt x="306" y="754"/>
                  </a:lnTo>
                  <a:lnTo>
                    <a:pt x="375" y="763"/>
                  </a:lnTo>
                  <a:lnTo>
                    <a:pt x="443" y="755"/>
                  </a:lnTo>
                  <a:lnTo>
                    <a:pt x="511" y="734"/>
                  </a:lnTo>
                  <a:lnTo>
                    <a:pt x="575" y="699"/>
                  </a:lnTo>
                  <a:lnTo>
                    <a:pt x="632" y="653"/>
                  </a:lnTo>
                  <a:lnTo>
                    <a:pt x="682" y="597"/>
                  </a:lnTo>
                  <a:lnTo>
                    <a:pt x="720" y="532"/>
                  </a:lnTo>
                  <a:lnTo>
                    <a:pt x="746" y="461"/>
                  </a:lnTo>
                  <a:lnTo>
                    <a:pt x="755" y="384"/>
                  </a:lnTo>
                  <a:lnTo>
                    <a:pt x="748" y="307"/>
                  </a:lnTo>
                  <a:lnTo>
                    <a:pt x="726" y="236"/>
                  </a:lnTo>
                  <a:lnTo>
                    <a:pt x="692" y="171"/>
                  </a:lnTo>
                  <a:lnTo>
                    <a:pt x="646" y="114"/>
                  </a:lnTo>
                  <a:lnTo>
                    <a:pt x="591" y="67"/>
                  </a:lnTo>
                  <a:lnTo>
                    <a:pt x="527" y="31"/>
                  </a:lnTo>
                  <a:lnTo>
                    <a:pt x="456" y="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D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2105" name="Picture 5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5367"/>
              <a:ext cx="13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5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5328"/>
              <a:ext cx="224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AutoShape 59"/>
            <p:cNvSpPr>
              <a:spLocks/>
            </p:cNvSpPr>
            <p:nvPr/>
          </p:nvSpPr>
          <p:spPr bwMode="auto">
            <a:xfrm>
              <a:off x="4493" y="5244"/>
              <a:ext cx="378" cy="901"/>
            </a:xfrm>
            <a:custGeom>
              <a:avLst/>
              <a:gdLst>
                <a:gd name="T0" fmla="+- 0 4869 4493"/>
                <a:gd name="T1" fmla="*/ T0 w 378"/>
                <a:gd name="T2" fmla="+- 0 5455 5245"/>
                <a:gd name="T3" fmla="*/ 5455 h 901"/>
                <a:gd name="T4" fmla="+- 0 4684 4493"/>
                <a:gd name="T5" fmla="*/ T4 w 378"/>
                <a:gd name="T6" fmla="+- 0 5455 5245"/>
                <a:gd name="T7" fmla="*/ 5455 h 901"/>
                <a:gd name="T8" fmla="+- 0 4711 4493"/>
                <a:gd name="T9" fmla="*/ T8 w 378"/>
                <a:gd name="T10" fmla="+- 0 5563 5245"/>
                <a:gd name="T11" fmla="*/ 5563 h 901"/>
                <a:gd name="T12" fmla="+- 0 4731 4493"/>
                <a:gd name="T13" fmla="*/ T12 w 378"/>
                <a:gd name="T14" fmla="+- 0 5800 5245"/>
                <a:gd name="T15" fmla="*/ 5800 h 901"/>
                <a:gd name="T16" fmla="+- 0 4744 4493"/>
                <a:gd name="T17" fmla="*/ T16 w 378"/>
                <a:gd name="T18" fmla="+- 0 6037 5245"/>
                <a:gd name="T19" fmla="*/ 6037 h 901"/>
                <a:gd name="T20" fmla="+- 0 4749 4493"/>
                <a:gd name="T21" fmla="*/ T20 w 378"/>
                <a:gd name="T22" fmla="+- 0 6144 5245"/>
                <a:gd name="T23" fmla="*/ 6144 h 901"/>
                <a:gd name="T24" fmla="+- 0 4862 4493"/>
                <a:gd name="T25" fmla="*/ T24 w 378"/>
                <a:gd name="T26" fmla="+- 0 6145 5245"/>
                <a:gd name="T27" fmla="*/ 6145 h 901"/>
                <a:gd name="T28" fmla="+- 0 4869 4493"/>
                <a:gd name="T29" fmla="*/ T28 w 378"/>
                <a:gd name="T30" fmla="+- 0 5455 5245"/>
                <a:gd name="T31" fmla="*/ 5455 h 901"/>
                <a:gd name="T32" fmla="+- 0 4506 4493"/>
                <a:gd name="T33" fmla="*/ T32 w 378"/>
                <a:gd name="T34" fmla="+- 0 5245 5245"/>
                <a:gd name="T35" fmla="*/ 5245 h 901"/>
                <a:gd name="T36" fmla="+- 0 4493 4493"/>
                <a:gd name="T37" fmla="*/ T36 w 378"/>
                <a:gd name="T38" fmla="+- 0 6143 5245"/>
                <a:gd name="T39" fmla="*/ 6143 h 901"/>
                <a:gd name="T40" fmla="+- 0 4609 4493"/>
                <a:gd name="T41" fmla="*/ T40 w 378"/>
                <a:gd name="T42" fmla="+- 0 6143 5245"/>
                <a:gd name="T43" fmla="*/ 6143 h 901"/>
                <a:gd name="T44" fmla="+- 0 4630 4493"/>
                <a:gd name="T45" fmla="*/ T44 w 378"/>
                <a:gd name="T46" fmla="+- 0 5745 5245"/>
                <a:gd name="T47" fmla="*/ 5745 h 901"/>
                <a:gd name="T48" fmla="+- 0 4645 4493"/>
                <a:gd name="T49" fmla="*/ T48 w 378"/>
                <a:gd name="T50" fmla="+- 0 5541 5245"/>
                <a:gd name="T51" fmla="*/ 5541 h 901"/>
                <a:gd name="T52" fmla="+- 0 4660 4493"/>
                <a:gd name="T53" fmla="*/ T52 w 378"/>
                <a:gd name="T54" fmla="+- 0 5465 5245"/>
                <a:gd name="T55" fmla="*/ 5465 h 901"/>
                <a:gd name="T56" fmla="+- 0 4684 4493"/>
                <a:gd name="T57" fmla="*/ T56 w 378"/>
                <a:gd name="T58" fmla="+- 0 5455 5245"/>
                <a:gd name="T59" fmla="*/ 5455 h 901"/>
                <a:gd name="T60" fmla="+- 0 4869 4493"/>
                <a:gd name="T61" fmla="*/ T60 w 378"/>
                <a:gd name="T62" fmla="+- 0 5455 5245"/>
                <a:gd name="T63" fmla="*/ 5455 h 901"/>
                <a:gd name="T64" fmla="+- 0 4871 4493"/>
                <a:gd name="T65" fmla="*/ T64 w 378"/>
                <a:gd name="T66" fmla="+- 0 5247 5245"/>
                <a:gd name="T67" fmla="*/ 5247 h 901"/>
                <a:gd name="T68" fmla="+- 0 4506 4493"/>
                <a:gd name="T69" fmla="*/ T68 w 378"/>
                <a:gd name="T70" fmla="+- 0 5245 5245"/>
                <a:gd name="T71" fmla="*/ 5245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78" h="901">
                  <a:moveTo>
                    <a:pt x="376" y="210"/>
                  </a:moveTo>
                  <a:lnTo>
                    <a:pt x="191" y="210"/>
                  </a:lnTo>
                  <a:lnTo>
                    <a:pt x="218" y="318"/>
                  </a:lnTo>
                  <a:lnTo>
                    <a:pt x="238" y="555"/>
                  </a:lnTo>
                  <a:lnTo>
                    <a:pt x="251" y="792"/>
                  </a:lnTo>
                  <a:lnTo>
                    <a:pt x="256" y="899"/>
                  </a:lnTo>
                  <a:lnTo>
                    <a:pt x="369" y="900"/>
                  </a:lnTo>
                  <a:lnTo>
                    <a:pt x="376" y="210"/>
                  </a:lnTo>
                  <a:close/>
                  <a:moveTo>
                    <a:pt x="13" y="0"/>
                  </a:moveTo>
                  <a:lnTo>
                    <a:pt x="0" y="898"/>
                  </a:lnTo>
                  <a:lnTo>
                    <a:pt x="116" y="898"/>
                  </a:lnTo>
                  <a:lnTo>
                    <a:pt x="137" y="500"/>
                  </a:lnTo>
                  <a:lnTo>
                    <a:pt x="152" y="296"/>
                  </a:lnTo>
                  <a:lnTo>
                    <a:pt x="167" y="220"/>
                  </a:lnTo>
                  <a:lnTo>
                    <a:pt x="191" y="210"/>
                  </a:lnTo>
                  <a:lnTo>
                    <a:pt x="376" y="210"/>
                  </a:lnTo>
                  <a:lnTo>
                    <a:pt x="378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2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0" name="AutoShape 60"/>
            <p:cNvSpPr>
              <a:spLocks/>
            </p:cNvSpPr>
            <p:nvPr/>
          </p:nvSpPr>
          <p:spPr bwMode="auto">
            <a:xfrm>
              <a:off x="4293" y="4596"/>
              <a:ext cx="751" cy="693"/>
            </a:xfrm>
            <a:custGeom>
              <a:avLst/>
              <a:gdLst>
                <a:gd name="T0" fmla="+- 0 4884 4293"/>
                <a:gd name="T1" fmla="*/ T0 w 751"/>
                <a:gd name="T2" fmla="+- 0 5285 4597"/>
                <a:gd name="T3" fmla="*/ 5285 h 693"/>
                <a:gd name="T4" fmla="+- 0 4669 4293"/>
                <a:gd name="T5" fmla="*/ T4 w 751"/>
                <a:gd name="T6" fmla="+- 0 5285 4597"/>
                <a:gd name="T7" fmla="*/ 5285 h 693"/>
                <a:gd name="T8" fmla="+- 0 4884 4293"/>
                <a:gd name="T9" fmla="*/ T8 w 751"/>
                <a:gd name="T10" fmla="+- 0 5290 4597"/>
                <a:gd name="T11" fmla="*/ 5290 h 693"/>
                <a:gd name="T12" fmla="+- 0 4884 4293"/>
                <a:gd name="T13" fmla="*/ T12 w 751"/>
                <a:gd name="T14" fmla="+- 0 5285 4597"/>
                <a:gd name="T15" fmla="*/ 5285 h 693"/>
                <a:gd name="T16" fmla="+- 0 4519 4293"/>
                <a:gd name="T17" fmla="*/ T16 w 751"/>
                <a:gd name="T18" fmla="+- 0 4597 4597"/>
                <a:gd name="T19" fmla="*/ 4597 h 693"/>
                <a:gd name="T20" fmla="+- 0 4431 4293"/>
                <a:gd name="T21" fmla="*/ T20 w 751"/>
                <a:gd name="T22" fmla="+- 0 4616 4597"/>
                <a:gd name="T23" fmla="*/ 4616 h 693"/>
                <a:gd name="T24" fmla="+- 0 4382 4293"/>
                <a:gd name="T25" fmla="*/ T24 w 751"/>
                <a:gd name="T26" fmla="+- 0 4640 4597"/>
                <a:gd name="T27" fmla="*/ 4640 h 693"/>
                <a:gd name="T28" fmla="+- 0 4355 4293"/>
                <a:gd name="T29" fmla="*/ T28 w 751"/>
                <a:gd name="T30" fmla="+- 0 4685 4597"/>
                <a:gd name="T31" fmla="*/ 4685 h 693"/>
                <a:gd name="T32" fmla="+- 0 4332 4293"/>
                <a:gd name="T33" fmla="*/ T32 w 751"/>
                <a:gd name="T34" fmla="+- 0 4765 4597"/>
                <a:gd name="T35" fmla="*/ 4765 h 693"/>
                <a:gd name="T36" fmla="+- 0 4315 4293"/>
                <a:gd name="T37" fmla="*/ T36 w 751"/>
                <a:gd name="T38" fmla="+- 0 4838 4597"/>
                <a:gd name="T39" fmla="*/ 4838 h 693"/>
                <a:gd name="T40" fmla="+- 0 4303 4293"/>
                <a:gd name="T41" fmla="*/ T40 w 751"/>
                <a:gd name="T42" fmla="+- 0 4908 4597"/>
                <a:gd name="T43" fmla="*/ 4908 h 693"/>
                <a:gd name="T44" fmla="+- 0 4296 4293"/>
                <a:gd name="T45" fmla="*/ T44 w 751"/>
                <a:gd name="T46" fmla="+- 0 4960 4597"/>
                <a:gd name="T47" fmla="*/ 4960 h 693"/>
                <a:gd name="T48" fmla="+- 0 4293 4293"/>
                <a:gd name="T49" fmla="*/ T48 w 751"/>
                <a:gd name="T50" fmla="+- 0 4981 4597"/>
                <a:gd name="T51" fmla="*/ 4981 h 693"/>
                <a:gd name="T52" fmla="+- 0 4450 4293"/>
                <a:gd name="T53" fmla="*/ T52 w 751"/>
                <a:gd name="T54" fmla="+- 0 4988 4597"/>
                <a:gd name="T55" fmla="*/ 4988 h 693"/>
                <a:gd name="T56" fmla="+- 0 4448 4293"/>
                <a:gd name="T57" fmla="*/ T56 w 751"/>
                <a:gd name="T58" fmla="+- 0 5287 4597"/>
                <a:gd name="T59" fmla="*/ 5287 h 693"/>
                <a:gd name="T60" fmla="+- 0 4884 4293"/>
                <a:gd name="T61" fmla="*/ T60 w 751"/>
                <a:gd name="T62" fmla="+- 0 5285 4597"/>
                <a:gd name="T63" fmla="*/ 5285 h 693"/>
                <a:gd name="T64" fmla="+- 0 4886 4293"/>
                <a:gd name="T65" fmla="*/ T64 w 751"/>
                <a:gd name="T66" fmla="+- 0 4991 4597"/>
                <a:gd name="T67" fmla="*/ 4991 h 693"/>
                <a:gd name="T68" fmla="+- 0 5043 4293"/>
                <a:gd name="T69" fmla="*/ T68 w 751"/>
                <a:gd name="T70" fmla="+- 0 4987 4597"/>
                <a:gd name="T71" fmla="*/ 4987 h 693"/>
                <a:gd name="T72" fmla="+- 0 5036 4293"/>
                <a:gd name="T73" fmla="*/ T72 w 751"/>
                <a:gd name="T74" fmla="+- 0 4915 4597"/>
                <a:gd name="T75" fmla="*/ 4915 h 693"/>
                <a:gd name="T76" fmla="+- 0 5029 4293"/>
                <a:gd name="T77" fmla="*/ T76 w 751"/>
                <a:gd name="T78" fmla="+- 0 4868 4597"/>
                <a:gd name="T79" fmla="*/ 4868 h 693"/>
                <a:gd name="T80" fmla="+- 0 5021 4293"/>
                <a:gd name="T81" fmla="*/ T80 w 751"/>
                <a:gd name="T82" fmla="+- 0 4826 4597"/>
                <a:gd name="T83" fmla="*/ 4826 h 693"/>
                <a:gd name="T84" fmla="+- 0 5016 4293"/>
                <a:gd name="T85" fmla="*/ T84 w 751"/>
                <a:gd name="T86" fmla="+- 0 4805 4597"/>
                <a:gd name="T87" fmla="*/ 4805 h 693"/>
                <a:gd name="T88" fmla="+- 0 4669 4293"/>
                <a:gd name="T89" fmla="*/ T88 w 751"/>
                <a:gd name="T90" fmla="+- 0 4805 4597"/>
                <a:gd name="T91" fmla="*/ 4805 h 693"/>
                <a:gd name="T92" fmla="+- 0 4519 4293"/>
                <a:gd name="T93" fmla="*/ T92 w 751"/>
                <a:gd name="T94" fmla="+- 0 4597 4597"/>
                <a:gd name="T95" fmla="*/ 4597 h 693"/>
                <a:gd name="T96" fmla="+- 0 4823 4293"/>
                <a:gd name="T97" fmla="*/ T96 w 751"/>
                <a:gd name="T98" fmla="+- 0 4599 4597"/>
                <a:gd name="T99" fmla="*/ 4599 h 693"/>
                <a:gd name="T100" fmla="+- 0 4669 4293"/>
                <a:gd name="T101" fmla="*/ T100 w 751"/>
                <a:gd name="T102" fmla="+- 0 4805 4597"/>
                <a:gd name="T103" fmla="*/ 4805 h 693"/>
                <a:gd name="T104" fmla="+- 0 5016 4293"/>
                <a:gd name="T105" fmla="*/ T104 w 751"/>
                <a:gd name="T106" fmla="+- 0 4805 4597"/>
                <a:gd name="T107" fmla="*/ 4805 h 693"/>
                <a:gd name="T108" fmla="+- 0 5008 4293"/>
                <a:gd name="T109" fmla="*/ T108 w 751"/>
                <a:gd name="T110" fmla="+- 0 4770 4597"/>
                <a:gd name="T111" fmla="*/ 4770 h 693"/>
                <a:gd name="T112" fmla="+- 0 4965 4293"/>
                <a:gd name="T113" fmla="*/ T112 w 751"/>
                <a:gd name="T114" fmla="+- 0 4685 4597"/>
                <a:gd name="T115" fmla="*/ 4685 h 693"/>
                <a:gd name="T116" fmla="+- 0 4903 4293"/>
                <a:gd name="T117" fmla="*/ T116 w 751"/>
                <a:gd name="T118" fmla="+- 0 4632 4597"/>
                <a:gd name="T119" fmla="*/ 4632 h 693"/>
                <a:gd name="T120" fmla="+- 0 4847 4293"/>
                <a:gd name="T121" fmla="*/ T120 w 751"/>
                <a:gd name="T122" fmla="+- 0 4606 4597"/>
                <a:gd name="T123" fmla="*/ 4606 h 693"/>
                <a:gd name="T124" fmla="+- 0 4823 4293"/>
                <a:gd name="T125" fmla="*/ T124 w 751"/>
                <a:gd name="T126" fmla="+- 0 4599 4597"/>
                <a:gd name="T127" fmla="*/ 4599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751" h="693">
                  <a:moveTo>
                    <a:pt x="591" y="688"/>
                  </a:moveTo>
                  <a:lnTo>
                    <a:pt x="376" y="688"/>
                  </a:lnTo>
                  <a:lnTo>
                    <a:pt x="591" y="693"/>
                  </a:lnTo>
                  <a:lnTo>
                    <a:pt x="591" y="688"/>
                  </a:lnTo>
                  <a:close/>
                  <a:moveTo>
                    <a:pt x="226" y="0"/>
                  </a:moveTo>
                  <a:lnTo>
                    <a:pt x="138" y="19"/>
                  </a:lnTo>
                  <a:lnTo>
                    <a:pt x="89" y="43"/>
                  </a:lnTo>
                  <a:lnTo>
                    <a:pt x="62" y="88"/>
                  </a:lnTo>
                  <a:lnTo>
                    <a:pt x="39" y="168"/>
                  </a:lnTo>
                  <a:lnTo>
                    <a:pt x="22" y="241"/>
                  </a:lnTo>
                  <a:lnTo>
                    <a:pt x="10" y="311"/>
                  </a:lnTo>
                  <a:lnTo>
                    <a:pt x="3" y="363"/>
                  </a:lnTo>
                  <a:lnTo>
                    <a:pt x="0" y="384"/>
                  </a:lnTo>
                  <a:lnTo>
                    <a:pt x="157" y="391"/>
                  </a:lnTo>
                  <a:lnTo>
                    <a:pt x="155" y="690"/>
                  </a:lnTo>
                  <a:lnTo>
                    <a:pt x="591" y="688"/>
                  </a:lnTo>
                  <a:lnTo>
                    <a:pt x="593" y="394"/>
                  </a:lnTo>
                  <a:lnTo>
                    <a:pt x="750" y="390"/>
                  </a:lnTo>
                  <a:lnTo>
                    <a:pt x="743" y="318"/>
                  </a:lnTo>
                  <a:lnTo>
                    <a:pt x="736" y="271"/>
                  </a:lnTo>
                  <a:lnTo>
                    <a:pt x="728" y="229"/>
                  </a:lnTo>
                  <a:lnTo>
                    <a:pt x="723" y="208"/>
                  </a:lnTo>
                  <a:lnTo>
                    <a:pt x="376" y="208"/>
                  </a:lnTo>
                  <a:lnTo>
                    <a:pt x="226" y="0"/>
                  </a:lnTo>
                  <a:close/>
                  <a:moveTo>
                    <a:pt x="530" y="2"/>
                  </a:moveTo>
                  <a:lnTo>
                    <a:pt x="376" y="208"/>
                  </a:lnTo>
                  <a:lnTo>
                    <a:pt x="723" y="208"/>
                  </a:lnTo>
                  <a:lnTo>
                    <a:pt x="715" y="173"/>
                  </a:lnTo>
                  <a:lnTo>
                    <a:pt x="672" y="88"/>
                  </a:lnTo>
                  <a:lnTo>
                    <a:pt x="610" y="35"/>
                  </a:lnTo>
                  <a:lnTo>
                    <a:pt x="554" y="9"/>
                  </a:lnTo>
                  <a:lnTo>
                    <a:pt x="530" y="2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1" name="AutoShape 61"/>
            <p:cNvSpPr>
              <a:spLocks/>
            </p:cNvSpPr>
            <p:nvPr/>
          </p:nvSpPr>
          <p:spPr bwMode="auto">
            <a:xfrm>
              <a:off x="4283" y="3775"/>
              <a:ext cx="768" cy="487"/>
            </a:xfrm>
            <a:custGeom>
              <a:avLst/>
              <a:gdLst>
                <a:gd name="T0" fmla="+- 0 5008 4284"/>
                <a:gd name="T1" fmla="*/ T0 w 768"/>
                <a:gd name="T2" fmla="+- 0 3954 3775"/>
                <a:gd name="T3" fmla="*/ 3954 h 487"/>
                <a:gd name="T4" fmla="+- 0 4682 4284"/>
                <a:gd name="T5" fmla="*/ T4 w 768"/>
                <a:gd name="T6" fmla="+- 0 3954 3775"/>
                <a:gd name="T7" fmla="*/ 3954 h 487"/>
                <a:gd name="T8" fmla="+- 0 4691 4284"/>
                <a:gd name="T9" fmla="*/ T8 w 768"/>
                <a:gd name="T10" fmla="+- 0 3958 3775"/>
                <a:gd name="T11" fmla="*/ 3958 h 487"/>
                <a:gd name="T12" fmla="+- 0 4693 4284"/>
                <a:gd name="T13" fmla="*/ T12 w 768"/>
                <a:gd name="T14" fmla="+- 0 3964 3775"/>
                <a:gd name="T15" fmla="*/ 3964 h 487"/>
                <a:gd name="T16" fmla="+- 0 4751 4284"/>
                <a:gd name="T17" fmla="*/ T16 w 768"/>
                <a:gd name="T18" fmla="+- 0 4106 3775"/>
                <a:gd name="T19" fmla="*/ 4106 h 487"/>
                <a:gd name="T20" fmla="+- 0 4806 4284"/>
                <a:gd name="T21" fmla="*/ T20 w 768"/>
                <a:gd name="T22" fmla="+- 0 4184 3775"/>
                <a:gd name="T23" fmla="*/ 4184 h 487"/>
                <a:gd name="T24" fmla="+- 0 4889 4284"/>
                <a:gd name="T25" fmla="*/ T24 w 768"/>
                <a:gd name="T26" fmla="+- 0 4227 3775"/>
                <a:gd name="T27" fmla="*/ 4227 h 487"/>
                <a:gd name="T28" fmla="+- 0 5032 4284"/>
                <a:gd name="T29" fmla="*/ T28 w 768"/>
                <a:gd name="T30" fmla="+- 0 4262 3775"/>
                <a:gd name="T31" fmla="*/ 4262 h 487"/>
                <a:gd name="T32" fmla="+- 0 5036 4284"/>
                <a:gd name="T33" fmla="*/ T32 w 768"/>
                <a:gd name="T34" fmla="+- 0 4252 3775"/>
                <a:gd name="T35" fmla="*/ 4252 h 487"/>
                <a:gd name="T36" fmla="+- 0 5045 4284"/>
                <a:gd name="T37" fmla="*/ T36 w 768"/>
                <a:gd name="T38" fmla="+- 0 4223 3775"/>
                <a:gd name="T39" fmla="*/ 4223 h 487"/>
                <a:gd name="T40" fmla="+- 0 5051 4284"/>
                <a:gd name="T41" fmla="*/ T40 w 768"/>
                <a:gd name="T42" fmla="+- 0 4173 3775"/>
                <a:gd name="T43" fmla="*/ 4173 h 487"/>
                <a:gd name="T44" fmla="+- 0 5050 4284"/>
                <a:gd name="T45" fmla="*/ T44 w 768"/>
                <a:gd name="T46" fmla="+- 0 4100 3775"/>
                <a:gd name="T47" fmla="*/ 4100 h 487"/>
                <a:gd name="T48" fmla="+- 0 5040 4284"/>
                <a:gd name="T49" fmla="*/ T48 w 768"/>
                <a:gd name="T50" fmla="+- 0 4037 3775"/>
                <a:gd name="T51" fmla="*/ 4037 h 487"/>
                <a:gd name="T52" fmla="+- 0 5019 4284"/>
                <a:gd name="T53" fmla="*/ T52 w 768"/>
                <a:gd name="T54" fmla="+- 0 3973 3775"/>
                <a:gd name="T55" fmla="*/ 3973 h 487"/>
                <a:gd name="T56" fmla="+- 0 5008 4284"/>
                <a:gd name="T57" fmla="*/ T56 w 768"/>
                <a:gd name="T58" fmla="+- 0 3954 3775"/>
                <a:gd name="T59" fmla="*/ 3954 h 487"/>
                <a:gd name="T60" fmla="+- 0 4700 4284"/>
                <a:gd name="T61" fmla="*/ T60 w 768"/>
                <a:gd name="T62" fmla="+- 0 3775 3775"/>
                <a:gd name="T63" fmla="*/ 3775 h 487"/>
                <a:gd name="T64" fmla="+- 0 4608 4284"/>
                <a:gd name="T65" fmla="*/ T64 w 768"/>
                <a:gd name="T66" fmla="+- 0 3781 3775"/>
                <a:gd name="T67" fmla="*/ 3781 h 487"/>
                <a:gd name="T68" fmla="+- 0 4528 4284"/>
                <a:gd name="T69" fmla="*/ T68 w 768"/>
                <a:gd name="T70" fmla="+- 0 3802 3775"/>
                <a:gd name="T71" fmla="*/ 3802 h 487"/>
                <a:gd name="T72" fmla="+- 0 4462 4284"/>
                <a:gd name="T73" fmla="*/ T72 w 768"/>
                <a:gd name="T74" fmla="+- 0 3836 3775"/>
                <a:gd name="T75" fmla="*/ 3836 h 487"/>
                <a:gd name="T76" fmla="+- 0 4407 4284"/>
                <a:gd name="T77" fmla="*/ T76 w 768"/>
                <a:gd name="T78" fmla="+- 0 3879 3775"/>
                <a:gd name="T79" fmla="*/ 3879 h 487"/>
                <a:gd name="T80" fmla="+- 0 4364 4284"/>
                <a:gd name="T81" fmla="*/ T80 w 768"/>
                <a:gd name="T82" fmla="+- 0 3929 3775"/>
                <a:gd name="T83" fmla="*/ 3929 h 487"/>
                <a:gd name="T84" fmla="+- 0 4331 4284"/>
                <a:gd name="T85" fmla="*/ T84 w 768"/>
                <a:gd name="T86" fmla="+- 0 3982 3775"/>
                <a:gd name="T87" fmla="*/ 3982 h 487"/>
                <a:gd name="T88" fmla="+- 0 4310 4284"/>
                <a:gd name="T89" fmla="*/ T88 w 768"/>
                <a:gd name="T90" fmla="+- 0 4037 3775"/>
                <a:gd name="T91" fmla="*/ 4037 h 487"/>
                <a:gd name="T92" fmla="+- 0 4290 4284"/>
                <a:gd name="T93" fmla="*/ T92 w 768"/>
                <a:gd name="T94" fmla="+- 0 4102 3775"/>
                <a:gd name="T95" fmla="*/ 4102 h 487"/>
                <a:gd name="T96" fmla="+- 0 4284 4284"/>
                <a:gd name="T97" fmla="*/ T96 w 768"/>
                <a:gd name="T98" fmla="+- 0 4145 3775"/>
                <a:gd name="T99" fmla="*/ 4145 h 487"/>
                <a:gd name="T100" fmla="+- 0 4290 4284"/>
                <a:gd name="T101" fmla="*/ T100 w 768"/>
                <a:gd name="T102" fmla="+- 0 4186 3775"/>
                <a:gd name="T103" fmla="*/ 4186 h 487"/>
                <a:gd name="T104" fmla="+- 0 4308 4284"/>
                <a:gd name="T105" fmla="*/ T104 w 768"/>
                <a:gd name="T106" fmla="+- 0 4243 3775"/>
                <a:gd name="T107" fmla="*/ 4243 h 487"/>
                <a:gd name="T108" fmla="+- 0 4389 4284"/>
                <a:gd name="T109" fmla="*/ T108 w 768"/>
                <a:gd name="T110" fmla="+- 0 4235 3775"/>
                <a:gd name="T111" fmla="*/ 4235 h 487"/>
                <a:gd name="T112" fmla="+- 0 4466 4284"/>
                <a:gd name="T113" fmla="*/ T112 w 768"/>
                <a:gd name="T114" fmla="+- 0 4199 3775"/>
                <a:gd name="T115" fmla="*/ 4199 h 487"/>
                <a:gd name="T116" fmla="+- 0 4534 4284"/>
                <a:gd name="T117" fmla="*/ T116 w 768"/>
                <a:gd name="T118" fmla="+- 0 4144 3775"/>
                <a:gd name="T119" fmla="*/ 4144 h 487"/>
                <a:gd name="T120" fmla="+- 0 4593 4284"/>
                <a:gd name="T121" fmla="*/ T120 w 768"/>
                <a:gd name="T122" fmla="+- 0 4081 3775"/>
                <a:gd name="T123" fmla="*/ 4081 h 487"/>
                <a:gd name="T124" fmla="+- 0 4640 4284"/>
                <a:gd name="T125" fmla="*/ T124 w 768"/>
                <a:gd name="T126" fmla="+- 0 4020 3775"/>
                <a:gd name="T127" fmla="*/ 4020 h 487"/>
                <a:gd name="T128" fmla="+- 0 4672 4284"/>
                <a:gd name="T129" fmla="*/ T128 w 768"/>
                <a:gd name="T130" fmla="+- 0 3971 3775"/>
                <a:gd name="T131" fmla="*/ 3971 h 487"/>
                <a:gd name="T132" fmla="+- 0 4682 4284"/>
                <a:gd name="T133" fmla="*/ T132 w 768"/>
                <a:gd name="T134" fmla="+- 0 3954 3775"/>
                <a:gd name="T135" fmla="*/ 3954 h 487"/>
                <a:gd name="T136" fmla="+- 0 5008 4284"/>
                <a:gd name="T137" fmla="*/ T136 w 768"/>
                <a:gd name="T138" fmla="+- 0 3954 3775"/>
                <a:gd name="T139" fmla="*/ 3954 h 487"/>
                <a:gd name="T140" fmla="+- 0 4986 4284"/>
                <a:gd name="T141" fmla="*/ T140 w 768"/>
                <a:gd name="T142" fmla="+- 0 3913 3775"/>
                <a:gd name="T143" fmla="*/ 3913 h 487"/>
                <a:gd name="T144" fmla="+- 0 4939 4284"/>
                <a:gd name="T145" fmla="*/ T144 w 768"/>
                <a:gd name="T146" fmla="+- 0 3860 3775"/>
                <a:gd name="T147" fmla="*/ 3860 h 487"/>
                <a:gd name="T148" fmla="+- 0 4877 4284"/>
                <a:gd name="T149" fmla="*/ T148 w 768"/>
                <a:gd name="T150" fmla="+- 0 3817 3775"/>
                <a:gd name="T151" fmla="*/ 3817 h 487"/>
                <a:gd name="T152" fmla="+- 0 4798 4284"/>
                <a:gd name="T153" fmla="*/ T152 w 768"/>
                <a:gd name="T154" fmla="+- 0 3787 3775"/>
                <a:gd name="T155" fmla="*/ 3787 h 487"/>
                <a:gd name="T156" fmla="+- 0 4700 4284"/>
                <a:gd name="T157" fmla="*/ T156 w 768"/>
                <a:gd name="T158" fmla="+- 0 3775 3775"/>
                <a:gd name="T159" fmla="*/ 3775 h 4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768" h="487">
                  <a:moveTo>
                    <a:pt x="724" y="179"/>
                  </a:moveTo>
                  <a:lnTo>
                    <a:pt x="398" y="179"/>
                  </a:lnTo>
                  <a:lnTo>
                    <a:pt x="407" y="183"/>
                  </a:lnTo>
                  <a:lnTo>
                    <a:pt x="409" y="189"/>
                  </a:lnTo>
                  <a:lnTo>
                    <a:pt x="467" y="331"/>
                  </a:lnTo>
                  <a:lnTo>
                    <a:pt x="522" y="409"/>
                  </a:lnTo>
                  <a:lnTo>
                    <a:pt x="605" y="452"/>
                  </a:lnTo>
                  <a:lnTo>
                    <a:pt x="748" y="487"/>
                  </a:lnTo>
                  <a:lnTo>
                    <a:pt x="752" y="477"/>
                  </a:lnTo>
                  <a:lnTo>
                    <a:pt x="761" y="448"/>
                  </a:lnTo>
                  <a:lnTo>
                    <a:pt x="767" y="398"/>
                  </a:lnTo>
                  <a:lnTo>
                    <a:pt x="766" y="325"/>
                  </a:lnTo>
                  <a:lnTo>
                    <a:pt x="756" y="262"/>
                  </a:lnTo>
                  <a:lnTo>
                    <a:pt x="735" y="198"/>
                  </a:lnTo>
                  <a:lnTo>
                    <a:pt x="724" y="179"/>
                  </a:lnTo>
                  <a:close/>
                  <a:moveTo>
                    <a:pt x="416" y="0"/>
                  </a:moveTo>
                  <a:lnTo>
                    <a:pt x="324" y="6"/>
                  </a:lnTo>
                  <a:lnTo>
                    <a:pt x="244" y="27"/>
                  </a:lnTo>
                  <a:lnTo>
                    <a:pt x="178" y="61"/>
                  </a:lnTo>
                  <a:lnTo>
                    <a:pt x="123" y="104"/>
                  </a:lnTo>
                  <a:lnTo>
                    <a:pt x="80" y="154"/>
                  </a:lnTo>
                  <a:lnTo>
                    <a:pt x="47" y="207"/>
                  </a:lnTo>
                  <a:lnTo>
                    <a:pt x="26" y="262"/>
                  </a:lnTo>
                  <a:lnTo>
                    <a:pt x="6" y="327"/>
                  </a:lnTo>
                  <a:lnTo>
                    <a:pt x="0" y="370"/>
                  </a:lnTo>
                  <a:lnTo>
                    <a:pt x="6" y="411"/>
                  </a:lnTo>
                  <a:lnTo>
                    <a:pt x="24" y="468"/>
                  </a:lnTo>
                  <a:lnTo>
                    <a:pt x="105" y="460"/>
                  </a:lnTo>
                  <a:lnTo>
                    <a:pt x="182" y="424"/>
                  </a:lnTo>
                  <a:lnTo>
                    <a:pt x="250" y="369"/>
                  </a:lnTo>
                  <a:lnTo>
                    <a:pt x="309" y="306"/>
                  </a:lnTo>
                  <a:lnTo>
                    <a:pt x="356" y="245"/>
                  </a:lnTo>
                  <a:lnTo>
                    <a:pt x="388" y="196"/>
                  </a:lnTo>
                  <a:lnTo>
                    <a:pt x="398" y="179"/>
                  </a:lnTo>
                  <a:lnTo>
                    <a:pt x="724" y="179"/>
                  </a:lnTo>
                  <a:lnTo>
                    <a:pt x="702" y="138"/>
                  </a:lnTo>
                  <a:lnTo>
                    <a:pt x="655" y="85"/>
                  </a:lnTo>
                  <a:lnTo>
                    <a:pt x="593" y="42"/>
                  </a:lnTo>
                  <a:lnTo>
                    <a:pt x="514" y="12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AE6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3" name="Freeform 62"/>
            <p:cNvSpPr>
              <a:spLocks/>
            </p:cNvSpPr>
            <p:nvPr/>
          </p:nvSpPr>
          <p:spPr bwMode="auto">
            <a:xfrm>
              <a:off x="5331" y="4315"/>
              <a:ext cx="61" cy="60"/>
            </a:xfrm>
            <a:custGeom>
              <a:avLst/>
              <a:gdLst>
                <a:gd name="T0" fmla="+- 0 5362 5332"/>
                <a:gd name="T1" fmla="*/ T0 w 61"/>
                <a:gd name="T2" fmla="+- 0 4316 4316"/>
                <a:gd name="T3" fmla="*/ 4316 h 60"/>
                <a:gd name="T4" fmla="+- 0 5350 5332"/>
                <a:gd name="T5" fmla="*/ T4 w 61"/>
                <a:gd name="T6" fmla="+- 0 4318 4316"/>
                <a:gd name="T7" fmla="*/ 4318 h 60"/>
                <a:gd name="T8" fmla="+- 0 5341 5332"/>
                <a:gd name="T9" fmla="*/ T8 w 61"/>
                <a:gd name="T10" fmla="+- 0 4324 4316"/>
                <a:gd name="T11" fmla="*/ 4324 h 60"/>
                <a:gd name="T12" fmla="+- 0 5334 5332"/>
                <a:gd name="T13" fmla="*/ T12 w 61"/>
                <a:gd name="T14" fmla="+- 0 4334 4316"/>
                <a:gd name="T15" fmla="*/ 4334 h 60"/>
                <a:gd name="T16" fmla="+- 0 5332 5332"/>
                <a:gd name="T17" fmla="*/ T16 w 61"/>
                <a:gd name="T18" fmla="+- 0 4345 4316"/>
                <a:gd name="T19" fmla="*/ 4345 h 60"/>
                <a:gd name="T20" fmla="+- 0 5334 5332"/>
                <a:gd name="T21" fmla="*/ T20 w 61"/>
                <a:gd name="T22" fmla="+- 0 4357 4316"/>
                <a:gd name="T23" fmla="*/ 4357 h 60"/>
                <a:gd name="T24" fmla="+- 0 5340 5332"/>
                <a:gd name="T25" fmla="*/ T24 w 61"/>
                <a:gd name="T26" fmla="+- 0 4366 4316"/>
                <a:gd name="T27" fmla="*/ 4366 h 60"/>
                <a:gd name="T28" fmla="+- 0 5350 5332"/>
                <a:gd name="T29" fmla="*/ T28 w 61"/>
                <a:gd name="T30" fmla="+- 0 4373 4316"/>
                <a:gd name="T31" fmla="*/ 4373 h 60"/>
                <a:gd name="T32" fmla="+- 0 5361 5332"/>
                <a:gd name="T33" fmla="*/ T32 w 61"/>
                <a:gd name="T34" fmla="+- 0 4375 4316"/>
                <a:gd name="T35" fmla="*/ 4375 h 60"/>
                <a:gd name="T36" fmla="+- 0 5373 5332"/>
                <a:gd name="T37" fmla="*/ T36 w 61"/>
                <a:gd name="T38" fmla="+- 0 4373 4316"/>
                <a:gd name="T39" fmla="*/ 4373 h 60"/>
                <a:gd name="T40" fmla="+- 0 5383 5332"/>
                <a:gd name="T41" fmla="*/ T40 w 61"/>
                <a:gd name="T42" fmla="+- 0 4366 4316"/>
                <a:gd name="T43" fmla="*/ 4366 h 60"/>
                <a:gd name="T44" fmla="+- 0 5389 5332"/>
                <a:gd name="T45" fmla="*/ T44 w 61"/>
                <a:gd name="T46" fmla="+- 0 4357 4316"/>
                <a:gd name="T47" fmla="*/ 4357 h 60"/>
                <a:gd name="T48" fmla="+- 0 5392 5332"/>
                <a:gd name="T49" fmla="*/ T48 w 61"/>
                <a:gd name="T50" fmla="+- 0 4346 4316"/>
                <a:gd name="T51" fmla="*/ 4346 h 60"/>
                <a:gd name="T52" fmla="+- 0 5389 5332"/>
                <a:gd name="T53" fmla="*/ T52 w 61"/>
                <a:gd name="T54" fmla="+- 0 4334 4316"/>
                <a:gd name="T55" fmla="*/ 4334 h 60"/>
                <a:gd name="T56" fmla="+- 0 5383 5332"/>
                <a:gd name="T57" fmla="*/ T56 w 61"/>
                <a:gd name="T58" fmla="+- 0 4325 4316"/>
                <a:gd name="T59" fmla="*/ 4325 h 60"/>
                <a:gd name="T60" fmla="+- 0 5374 5332"/>
                <a:gd name="T61" fmla="*/ T60 w 61"/>
                <a:gd name="T62" fmla="+- 0 4318 4316"/>
                <a:gd name="T63" fmla="*/ 4318 h 60"/>
                <a:gd name="T64" fmla="+- 0 5362 5332"/>
                <a:gd name="T65" fmla="*/ T64 w 61"/>
                <a:gd name="T66" fmla="+- 0 4316 4316"/>
                <a:gd name="T67" fmla="*/ 4316 h 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2" y="41"/>
                  </a:lnTo>
                  <a:lnTo>
                    <a:pt x="8" y="50"/>
                  </a:lnTo>
                  <a:lnTo>
                    <a:pt x="18" y="57"/>
                  </a:lnTo>
                  <a:lnTo>
                    <a:pt x="29" y="59"/>
                  </a:lnTo>
                  <a:lnTo>
                    <a:pt x="41" y="57"/>
                  </a:lnTo>
                  <a:lnTo>
                    <a:pt x="51" y="50"/>
                  </a:lnTo>
                  <a:lnTo>
                    <a:pt x="57" y="41"/>
                  </a:lnTo>
                  <a:lnTo>
                    <a:pt x="60" y="30"/>
                  </a:lnTo>
                  <a:lnTo>
                    <a:pt x="57" y="18"/>
                  </a:lnTo>
                  <a:lnTo>
                    <a:pt x="51" y="9"/>
                  </a:lnTo>
                  <a:lnTo>
                    <a:pt x="42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5" name="Freeform 63"/>
            <p:cNvSpPr>
              <a:spLocks/>
            </p:cNvSpPr>
            <p:nvPr/>
          </p:nvSpPr>
          <p:spPr bwMode="auto">
            <a:xfrm>
              <a:off x="5537" y="4317"/>
              <a:ext cx="61" cy="60"/>
            </a:xfrm>
            <a:custGeom>
              <a:avLst/>
              <a:gdLst>
                <a:gd name="T0" fmla="+- 0 5568 5538"/>
                <a:gd name="T1" fmla="*/ T0 w 61"/>
                <a:gd name="T2" fmla="+- 0 4317 4317"/>
                <a:gd name="T3" fmla="*/ 4317 h 60"/>
                <a:gd name="T4" fmla="+- 0 5556 5538"/>
                <a:gd name="T5" fmla="*/ T4 w 61"/>
                <a:gd name="T6" fmla="+- 0 4319 4317"/>
                <a:gd name="T7" fmla="*/ 4319 h 60"/>
                <a:gd name="T8" fmla="+- 0 5547 5538"/>
                <a:gd name="T9" fmla="*/ T8 w 61"/>
                <a:gd name="T10" fmla="+- 0 4326 4317"/>
                <a:gd name="T11" fmla="*/ 4326 h 60"/>
                <a:gd name="T12" fmla="+- 0 5540 5538"/>
                <a:gd name="T13" fmla="*/ T12 w 61"/>
                <a:gd name="T14" fmla="+- 0 4335 4317"/>
                <a:gd name="T15" fmla="*/ 4335 h 60"/>
                <a:gd name="T16" fmla="+- 0 5538 5538"/>
                <a:gd name="T17" fmla="*/ T16 w 61"/>
                <a:gd name="T18" fmla="+- 0 4347 4317"/>
                <a:gd name="T19" fmla="*/ 4347 h 60"/>
                <a:gd name="T20" fmla="+- 0 5540 5538"/>
                <a:gd name="T21" fmla="*/ T20 w 61"/>
                <a:gd name="T22" fmla="+- 0 4358 4317"/>
                <a:gd name="T23" fmla="*/ 4358 h 60"/>
                <a:gd name="T24" fmla="+- 0 5546 5538"/>
                <a:gd name="T25" fmla="*/ T24 w 61"/>
                <a:gd name="T26" fmla="+- 0 4368 4317"/>
                <a:gd name="T27" fmla="*/ 4368 h 60"/>
                <a:gd name="T28" fmla="+- 0 5556 5538"/>
                <a:gd name="T29" fmla="*/ T28 w 61"/>
                <a:gd name="T30" fmla="+- 0 4374 4317"/>
                <a:gd name="T31" fmla="*/ 4374 h 60"/>
                <a:gd name="T32" fmla="+- 0 5567 5538"/>
                <a:gd name="T33" fmla="*/ T32 w 61"/>
                <a:gd name="T34" fmla="+- 0 4376 4317"/>
                <a:gd name="T35" fmla="*/ 4376 h 60"/>
                <a:gd name="T36" fmla="+- 0 5579 5538"/>
                <a:gd name="T37" fmla="*/ T36 w 61"/>
                <a:gd name="T38" fmla="+- 0 4374 4317"/>
                <a:gd name="T39" fmla="*/ 4374 h 60"/>
                <a:gd name="T40" fmla="+- 0 5589 5538"/>
                <a:gd name="T41" fmla="*/ T40 w 61"/>
                <a:gd name="T42" fmla="+- 0 4368 4317"/>
                <a:gd name="T43" fmla="*/ 4368 h 60"/>
                <a:gd name="T44" fmla="+- 0 5595 5538"/>
                <a:gd name="T45" fmla="*/ T44 w 61"/>
                <a:gd name="T46" fmla="+- 0 4358 4317"/>
                <a:gd name="T47" fmla="*/ 4358 h 60"/>
                <a:gd name="T48" fmla="+- 0 5598 5538"/>
                <a:gd name="T49" fmla="*/ T48 w 61"/>
                <a:gd name="T50" fmla="+- 0 4347 4317"/>
                <a:gd name="T51" fmla="*/ 4347 h 60"/>
                <a:gd name="T52" fmla="+- 0 5595 5538"/>
                <a:gd name="T53" fmla="*/ T52 w 61"/>
                <a:gd name="T54" fmla="+- 0 4335 4317"/>
                <a:gd name="T55" fmla="*/ 4335 h 60"/>
                <a:gd name="T56" fmla="+- 0 5589 5538"/>
                <a:gd name="T57" fmla="*/ T56 w 61"/>
                <a:gd name="T58" fmla="+- 0 4326 4317"/>
                <a:gd name="T59" fmla="*/ 4326 h 60"/>
                <a:gd name="T60" fmla="+- 0 5580 5538"/>
                <a:gd name="T61" fmla="*/ T60 w 61"/>
                <a:gd name="T62" fmla="+- 0 4320 4317"/>
                <a:gd name="T63" fmla="*/ 4320 h 60"/>
                <a:gd name="T64" fmla="+- 0 5568 5538"/>
                <a:gd name="T65" fmla="*/ T64 w 61"/>
                <a:gd name="T66" fmla="+- 0 4317 4317"/>
                <a:gd name="T67" fmla="*/ 4317 h 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2" y="41"/>
                  </a:lnTo>
                  <a:lnTo>
                    <a:pt x="8" y="51"/>
                  </a:lnTo>
                  <a:lnTo>
                    <a:pt x="18" y="57"/>
                  </a:lnTo>
                  <a:lnTo>
                    <a:pt x="29" y="59"/>
                  </a:lnTo>
                  <a:lnTo>
                    <a:pt x="41" y="57"/>
                  </a:lnTo>
                  <a:lnTo>
                    <a:pt x="51" y="51"/>
                  </a:lnTo>
                  <a:lnTo>
                    <a:pt x="57" y="41"/>
                  </a:lnTo>
                  <a:lnTo>
                    <a:pt x="60" y="30"/>
                  </a:lnTo>
                  <a:lnTo>
                    <a:pt x="57" y="18"/>
                  </a:lnTo>
                  <a:lnTo>
                    <a:pt x="51" y="9"/>
                  </a:lnTo>
                  <a:lnTo>
                    <a:pt x="4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7" name="Freeform 64"/>
            <p:cNvSpPr>
              <a:spLocks/>
            </p:cNvSpPr>
            <p:nvPr/>
          </p:nvSpPr>
          <p:spPr bwMode="auto">
            <a:xfrm>
              <a:off x="4498" y="4201"/>
              <a:ext cx="61" cy="60"/>
            </a:xfrm>
            <a:custGeom>
              <a:avLst/>
              <a:gdLst>
                <a:gd name="T0" fmla="+- 0 4529 4498"/>
                <a:gd name="T1" fmla="*/ T0 w 61"/>
                <a:gd name="T2" fmla="+- 0 4202 4202"/>
                <a:gd name="T3" fmla="*/ 4202 h 60"/>
                <a:gd name="T4" fmla="+- 0 4517 4498"/>
                <a:gd name="T5" fmla="*/ T4 w 61"/>
                <a:gd name="T6" fmla="+- 0 4204 4202"/>
                <a:gd name="T7" fmla="*/ 4204 h 60"/>
                <a:gd name="T8" fmla="+- 0 4507 4498"/>
                <a:gd name="T9" fmla="*/ T8 w 61"/>
                <a:gd name="T10" fmla="+- 0 4210 4202"/>
                <a:gd name="T11" fmla="*/ 4210 h 60"/>
                <a:gd name="T12" fmla="+- 0 4501 4498"/>
                <a:gd name="T13" fmla="*/ T12 w 61"/>
                <a:gd name="T14" fmla="+- 0 4220 4202"/>
                <a:gd name="T15" fmla="*/ 4220 h 60"/>
                <a:gd name="T16" fmla="+- 0 4498 4498"/>
                <a:gd name="T17" fmla="*/ T16 w 61"/>
                <a:gd name="T18" fmla="+- 0 4231 4202"/>
                <a:gd name="T19" fmla="*/ 4231 h 60"/>
                <a:gd name="T20" fmla="+- 0 4501 4498"/>
                <a:gd name="T21" fmla="*/ T20 w 61"/>
                <a:gd name="T22" fmla="+- 0 4243 4202"/>
                <a:gd name="T23" fmla="*/ 4243 h 60"/>
                <a:gd name="T24" fmla="+- 0 4507 4498"/>
                <a:gd name="T25" fmla="*/ T24 w 61"/>
                <a:gd name="T26" fmla="+- 0 4252 4202"/>
                <a:gd name="T27" fmla="*/ 4252 h 60"/>
                <a:gd name="T28" fmla="+- 0 4516 4498"/>
                <a:gd name="T29" fmla="*/ T28 w 61"/>
                <a:gd name="T30" fmla="+- 0 4258 4202"/>
                <a:gd name="T31" fmla="*/ 4258 h 60"/>
                <a:gd name="T32" fmla="+- 0 4528 4498"/>
                <a:gd name="T33" fmla="*/ T32 w 61"/>
                <a:gd name="T34" fmla="+- 0 4261 4202"/>
                <a:gd name="T35" fmla="*/ 4261 h 60"/>
                <a:gd name="T36" fmla="+- 0 4540 4498"/>
                <a:gd name="T37" fmla="*/ T36 w 61"/>
                <a:gd name="T38" fmla="+- 0 4259 4202"/>
                <a:gd name="T39" fmla="*/ 4259 h 60"/>
                <a:gd name="T40" fmla="+- 0 4549 4498"/>
                <a:gd name="T41" fmla="*/ T40 w 61"/>
                <a:gd name="T42" fmla="+- 0 4252 4202"/>
                <a:gd name="T43" fmla="*/ 4252 h 60"/>
                <a:gd name="T44" fmla="+- 0 4556 4498"/>
                <a:gd name="T45" fmla="*/ T44 w 61"/>
                <a:gd name="T46" fmla="+- 0 4243 4202"/>
                <a:gd name="T47" fmla="*/ 4243 h 60"/>
                <a:gd name="T48" fmla="+- 0 4558 4498"/>
                <a:gd name="T49" fmla="*/ T48 w 61"/>
                <a:gd name="T50" fmla="+- 0 4231 4202"/>
                <a:gd name="T51" fmla="*/ 4231 h 60"/>
                <a:gd name="T52" fmla="+- 0 4556 4498"/>
                <a:gd name="T53" fmla="*/ T52 w 61"/>
                <a:gd name="T54" fmla="+- 0 4220 4202"/>
                <a:gd name="T55" fmla="*/ 4220 h 60"/>
                <a:gd name="T56" fmla="+- 0 4550 4498"/>
                <a:gd name="T57" fmla="*/ T56 w 61"/>
                <a:gd name="T58" fmla="+- 0 4210 4202"/>
                <a:gd name="T59" fmla="*/ 4210 h 60"/>
                <a:gd name="T60" fmla="+- 0 4540 4498"/>
                <a:gd name="T61" fmla="*/ T60 w 61"/>
                <a:gd name="T62" fmla="+- 0 4204 4202"/>
                <a:gd name="T63" fmla="*/ 4204 h 60"/>
                <a:gd name="T64" fmla="+- 0 4529 4498"/>
                <a:gd name="T65" fmla="*/ T64 w 61"/>
                <a:gd name="T66" fmla="+- 0 4202 4202"/>
                <a:gd name="T67" fmla="*/ 4202 h 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3" y="41"/>
                  </a:lnTo>
                  <a:lnTo>
                    <a:pt x="9" y="50"/>
                  </a:lnTo>
                  <a:lnTo>
                    <a:pt x="18" y="56"/>
                  </a:lnTo>
                  <a:lnTo>
                    <a:pt x="30" y="59"/>
                  </a:lnTo>
                  <a:lnTo>
                    <a:pt x="42" y="57"/>
                  </a:lnTo>
                  <a:lnTo>
                    <a:pt x="51" y="50"/>
                  </a:lnTo>
                  <a:lnTo>
                    <a:pt x="58" y="41"/>
                  </a:lnTo>
                  <a:lnTo>
                    <a:pt x="60" y="29"/>
                  </a:lnTo>
                  <a:lnTo>
                    <a:pt x="58" y="18"/>
                  </a:lnTo>
                  <a:lnTo>
                    <a:pt x="52" y="8"/>
                  </a:lnTo>
                  <a:lnTo>
                    <a:pt x="42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8" name="Freeform 65"/>
            <p:cNvSpPr>
              <a:spLocks/>
            </p:cNvSpPr>
            <p:nvPr/>
          </p:nvSpPr>
          <p:spPr bwMode="auto">
            <a:xfrm>
              <a:off x="4767" y="4203"/>
              <a:ext cx="61" cy="60"/>
            </a:xfrm>
            <a:custGeom>
              <a:avLst/>
              <a:gdLst>
                <a:gd name="T0" fmla="+- 0 4797 4767"/>
                <a:gd name="T1" fmla="*/ T0 w 61"/>
                <a:gd name="T2" fmla="+- 0 4204 4204"/>
                <a:gd name="T3" fmla="*/ 4204 h 60"/>
                <a:gd name="T4" fmla="+- 0 4786 4767"/>
                <a:gd name="T5" fmla="*/ T4 w 61"/>
                <a:gd name="T6" fmla="+- 0 4206 4204"/>
                <a:gd name="T7" fmla="*/ 4206 h 60"/>
                <a:gd name="T8" fmla="+- 0 4776 4767"/>
                <a:gd name="T9" fmla="*/ T8 w 61"/>
                <a:gd name="T10" fmla="+- 0 4212 4204"/>
                <a:gd name="T11" fmla="*/ 4212 h 60"/>
                <a:gd name="T12" fmla="+- 0 4770 4767"/>
                <a:gd name="T13" fmla="*/ T12 w 61"/>
                <a:gd name="T14" fmla="+- 0 4221 4204"/>
                <a:gd name="T15" fmla="*/ 4221 h 60"/>
                <a:gd name="T16" fmla="+- 0 4767 4767"/>
                <a:gd name="T17" fmla="*/ T16 w 61"/>
                <a:gd name="T18" fmla="+- 0 4233 4204"/>
                <a:gd name="T19" fmla="*/ 4233 h 60"/>
                <a:gd name="T20" fmla="+- 0 4769 4767"/>
                <a:gd name="T21" fmla="*/ T20 w 61"/>
                <a:gd name="T22" fmla="+- 0 4244 4204"/>
                <a:gd name="T23" fmla="*/ 4244 h 60"/>
                <a:gd name="T24" fmla="+- 0 4776 4767"/>
                <a:gd name="T25" fmla="*/ T24 w 61"/>
                <a:gd name="T26" fmla="+- 0 4254 4204"/>
                <a:gd name="T27" fmla="*/ 4254 h 60"/>
                <a:gd name="T28" fmla="+- 0 4785 4767"/>
                <a:gd name="T29" fmla="*/ T28 w 61"/>
                <a:gd name="T30" fmla="+- 0 4260 4204"/>
                <a:gd name="T31" fmla="*/ 4260 h 60"/>
                <a:gd name="T32" fmla="+- 0 4797 4767"/>
                <a:gd name="T33" fmla="*/ T32 w 61"/>
                <a:gd name="T34" fmla="+- 0 4263 4204"/>
                <a:gd name="T35" fmla="*/ 4263 h 60"/>
                <a:gd name="T36" fmla="+- 0 4809 4767"/>
                <a:gd name="T37" fmla="*/ T36 w 61"/>
                <a:gd name="T38" fmla="+- 0 4260 4204"/>
                <a:gd name="T39" fmla="*/ 4260 h 60"/>
                <a:gd name="T40" fmla="+- 0 4818 4767"/>
                <a:gd name="T41" fmla="*/ T40 w 61"/>
                <a:gd name="T42" fmla="+- 0 4254 4204"/>
                <a:gd name="T43" fmla="*/ 4254 h 60"/>
                <a:gd name="T44" fmla="+- 0 4825 4767"/>
                <a:gd name="T45" fmla="*/ T44 w 61"/>
                <a:gd name="T46" fmla="+- 0 4245 4204"/>
                <a:gd name="T47" fmla="*/ 4245 h 60"/>
                <a:gd name="T48" fmla="+- 0 4827 4767"/>
                <a:gd name="T49" fmla="*/ T48 w 61"/>
                <a:gd name="T50" fmla="+- 0 4233 4204"/>
                <a:gd name="T51" fmla="*/ 4233 h 60"/>
                <a:gd name="T52" fmla="+- 0 4825 4767"/>
                <a:gd name="T53" fmla="*/ T52 w 61"/>
                <a:gd name="T54" fmla="+- 0 4222 4204"/>
                <a:gd name="T55" fmla="*/ 4222 h 60"/>
                <a:gd name="T56" fmla="+- 0 4819 4767"/>
                <a:gd name="T57" fmla="*/ T56 w 61"/>
                <a:gd name="T58" fmla="+- 0 4212 4204"/>
                <a:gd name="T59" fmla="*/ 4212 h 60"/>
                <a:gd name="T60" fmla="+- 0 4809 4767"/>
                <a:gd name="T61" fmla="*/ T60 w 61"/>
                <a:gd name="T62" fmla="+- 0 4206 4204"/>
                <a:gd name="T63" fmla="*/ 4206 h 60"/>
                <a:gd name="T64" fmla="+- 0 4797 4767"/>
                <a:gd name="T65" fmla="*/ T64 w 61"/>
                <a:gd name="T66" fmla="+- 0 4204 4204"/>
                <a:gd name="T67" fmla="*/ 4204 h 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19" y="2"/>
                  </a:lnTo>
                  <a:lnTo>
                    <a:pt x="9" y="8"/>
                  </a:lnTo>
                  <a:lnTo>
                    <a:pt x="3" y="17"/>
                  </a:lnTo>
                  <a:lnTo>
                    <a:pt x="0" y="29"/>
                  </a:lnTo>
                  <a:lnTo>
                    <a:pt x="2" y="40"/>
                  </a:lnTo>
                  <a:lnTo>
                    <a:pt x="9" y="50"/>
                  </a:lnTo>
                  <a:lnTo>
                    <a:pt x="18" y="56"/>
                  </a:lnTo>
                  <a:lnTo>
                    <a:pt x="30" y="59"/>
                  </a:lnTo>
                  <a:lnTo>
                    <a:pt x="42" y="56"/>
                  </a:lnTo>
                  <a:lnTo>
                    <a:pt x="51" y="50"/>
                  </a:lnTo>
                  <a:lnTo>
                    <a:pt x="58" y="41"/>
                  </a:lnTo>
                  <a:lnTo>
                    <a:pt x="60" y="29"/>
                  </a:lnTo>
                  <a:lnTo>
                    <a:pt x="58" y="18"/>
                  </a:lnTo>
                  <a:lnTo>
                    <a:pt x="52" y="8"/>
                  </a:lnTo>
                  <a:lnTo>
                    <a:pt x="42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69" name="Freeform 66"/>
            <p:cNvSpPr>
              <a:spLocks/>
            </p:cNvSpPr>
            <p:nvPr/>
          </p:nvSpPr>
          <p:spPr bwMode="auto">
            <a:xfrm>
              <a:off x="5331" y="4341"/>
              <a:ext cx="61" cy="8"/>
            </a:xfrm>
            <a:custGeom>
              <a:avLst/>
              <a:gdLst>
                <a:gd name="T0" fmla="+- 0 5345 5332"/>
                <a:gd name="T1" fmla="*/ T0 w 61"/>
                <a:gd name="T2" fmla="+- 0 4342 4342"/>
                <a:gd name="T3" fmla="*/ 4342 h 8"/>
                <a:gd name="T4" fmla="+- 0 5332 5332"/>
                <a:gd name="T5" fmla="*/ T4 w 61"/>
                <a:gd name="T6" fmla="+- 0 4343 4342"/>
                <a:gd name="T7" fmla="*/ 4343 h 8"/>
                <a:gd name="T8" fmla="+- 0 5332 5332"/>
                <a:gd name="T9" fmla="*/ T8 w 61"/>
                <a:gd name="T10" fmla="+- 0 4347 4342"/>
                <a:gd name="T11" fmla="*/ 4347 h 8"/>
                <a:gd name="T12" fmla="+- 0 5345 5332"/>
                <a:gd name="T13" fmla="*/ T12 w 61"/>
                <a:gd name="T14" fmla="+- 0 4349 4342"/>
                <a:gd name="T15" fmla="*/ 4349 h 8"/>
                <a:gd name="T16" fmla="+- 0 5378 5332"/>
                <a:gd name="T17" fmla="*/ T16 w 61"/>
                <a:gd name="T18" fmla="+- 0 4349 4342"/>
                <a:gd name="T19" fmla="*/ 4349 h 8"/>
                <a:gd name="T20" fmla="+- 0 5392 5332"/>
                <a:gd name="T21" fmla="*/ T20 w 61"/>
                <a:gd name="T22" fmla="+- 0 4348 4342"/>
                <a:gd name="T23" fmla="*/ 4348 h 8"/>
                <a:gd name="T24" fmla="+- 0 5392 5332"/>
                <a:gd name="T25" fmla="*/ T24 w 61"/>
                <a:gd name="T26" fmla="+- 0 4344 4342"/>
                <a:gd name="T27" fmla="*/ 4344 h 8"/>
                <a:gd name="T28" fmla="+- 0 5378 5332"/>
                <a:gd name="T29" fmla="*/ T28 w 61"/>
                <a:gd name="T30" fmla="+- 0 4342 4342"/>
                <a:gd name="T31" fmla="*/ 4342 h 8"/>
                <a:gd name="T32" fmla="+- 0 5345 5332"/>
                <a:gd name="T33" fmla="*/ T32 w 61"/>
                <a:gd name="T34" fmla="+- 0 4342 4342"/>
                <a:gd name="T35" fmla="*/ 4342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61" h="8">
                  <a:moveTo>
                    <a:pt x="13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13" y="7"/>
                  </a:lnTo>
                  <a:lnTo>
                    <a:pt x="46" y="7"/>
                  </a:lnTo>
                  <a:lnTo>
                    <a:pt x="60" y="6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70" name="Freeform 67"/>
            <p:cNvSpPr>
              <a:spLocks/>
            </p:cNvSpPr>
            <p:nvPr/>
          </p:nvSpPr>
          <p:spPr bwMode="auto">
            <a:xfrm>
              <a:off x="5537" y="4343"/>
              <a:ext cx="61" cy="8"/>
            </a:xfrm>
            <a:custGeom>
              <a:avLst/>
              <a:gdLst>
                <a:gd name="T0" fmla="+- 0 5551 5538"/>
                <a:gd name="T1" fmla="*/ T0 w 61"/>
                <a:gd name="T2" fmla="+- 0 4343 4343"/>
                <a:gd name="T3" fmla="*/ 4343 h 8"/>
                <a:gd name="T4" fmla="+- 0 5538 5538"/>
                <a:gd name="T5" fmla="*/ T4 w 61"/>
                <a:gd name="T6" fmla="+- 0 4345 4343"/>
                <a:gd name="T7" fmla="*/ 4345 h 8"/>
                <a:gd name="T8" fmla="+- 0 5538 5538"/>
                <a:gd name="T9" fmla="*/ T8 w 61"/>
                <a:gd name="T10" fmla="+- 0 4349 4343"/>
                <a:gd name="T11" fmla="*/ 4349 h 8"/>
                <a:gd name="T12" fmla="+- 0 5551 5538"/>
                <a:gd name="T13" fmla="*/ T12 w 61"/>
                <a:gd name="T14" fmla="+- 0 4350 4343"/>
                <a:gd name="T15" fmla="*/ 4350 h 8"/>
                <a:gd name="T16" fmla="+- 0 5584 5538"/>
                <a:gd name="T17" fmla="*/ T16 w 61"/>
                <a:gd name="T18" fmla="+- 0 4351 4343"/>
                <a:gd name="T19" fmla="*/ 4351 h 8"/>
                <a:gd name="T20" fmla="+- 0 5598 5538"/>
                <a:gd name="T21" fmla="*/ T20 w 61"/>
                <a:gd name="T22" fmla="+- 0 4349 4343"/>
                <a:gd name="T23" fmla="*/ 4349 h 8"/>
                <a:gd name="T24" fmla="+- 0 5598 5538"/>
                <a:gd name="T25" fmla="*/ T24 w 61"/>
                <a:gd name="T26" fmla="+- 0 4345 4343"/>
                <a:gd name="T27" fmla="*/ 4345 h 8"/>
                <a:gd name="T28" fmla="+- 0 5584 5538"/>
                <a:gd name="T29" fmla="*/ T28 w 61"/>
                <a:gd name="T30" fmla="+- 0 4343 4343"/>
                <a:gd name="T31" fmla="*/ 4343 h 8"/>
                <a:gd name="T32" fmla="+- 0 5551 5538"/>
                <a:gd name="T33" fmla="*/ T32 w 61"/>
                <a:gd name="T34" fmla="+- 0 4343 4343"/>
                <a:gd name="T35" fmla="*/ 4343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61" h="8">
                  <a:moveTo>
                    <a:pt x="13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13" y="7"/>
                  </a:lnTo>
                  <a:lnTo>
                    <a:pt x="46" y="8"/>
                  </a:lnTo>
                  <a:lnTo>
                    <a:pt x="60" y="6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72" name="Freeform 68"/>
            <p:cNvSpPr>
              <a:spLocks/>
            </p:cNvSpPr>
            <p:nvPr/>
          </p:nvSpPr>
          <p:spPr bwMode="auto">
            <a:xfrm>
              <a:off x="4498" y="4220"/>
              <a:ext cx="61" cy="23"/>
            </a:xfrm>
            <a:custGeom>
              <a:avLst/>
              <a:gdLst>
                <a:gd name="T0" fmla="+- 0 4512 4498"/>
                <a:gd name="T1" fmla="*/ T0 w 61"/>
                <a:gd name="T2" fmla="+- 0 4220 4220"/>
                <a:gd name="T3" fmla="*/ 4220 h 23"/>
                <a:gd name="T4" fmla="+- 0 4498 4498"/>
                <a:gd name="T5" fmla="*/ T4 w 61"/>
                <a:gd name="T6" fmla="+- 0 4225 4220"/>
                <a:gd name="T7" fmla="*/ 4225 h 23"/>
                <a:gd name="T8" fmla="+- 0 4498 4498"/>
                <a:gd name="T9" fmla="*/ T8 w 61"/>
                <a:gd name="T10" fmla="+- 0 4237 4220"/>
                <a:gd name="T11" fmla="*/ 4237 h 23"/>
                <a:gd name="T12" fmla="+- 0 4512 4498"/>
                <a:gd name="T13" fmla="*/ T12 w 61"/>
                <a:gd name="T14" fmla="+- 0 4242 4220"/>
                <a:gd name="T15" fmla="*/ 4242 h 23"/>
                <a:gd name="T16" fmla="+- 0 4545 4498"/>
                <a:gd name="T17" fmla="*/ T16 w 61"/>
                <a:gd name="T18" fmla="+- 0 4242 4220"/>
                <a:gd name="T19" fmla="*/ 4242 h 23"/>
                <a:gd name="T20" fmla="+- 0 4558 4498"/>
                <a:gd name="T21" fmla="*/ T20 w 61"/>
                <a:gd name="T22" fmla="+- 0 4238 4220"/>
                <a:gd name="T23" fmla="*/ 4238 h 23"/>
                <a:gd name="T24" fmla="+- 0 4558 4498"/>
                <a:gd name="T25" fmla="*/ T24 w 61"/>
                <a:gd name="T26" fmla="+- 0 4225 4220"/>
                <a:gd name="T27" fmla="*/ 4225 h 23"/>
                <a:gd name="T28" fmla="+- 0 4545 4498"/>
                <a:gd name="T29" fmla="*/ T28 w 61"/>
                <a:gd name="T30" fmla="+- 0 4220 4220"/>
                <a:gd name="T31" fmla="*/ 4220 h 23"/>
                <a:gd name="T32" fmla="+- 0 4512 4498"/>
                <a:gd name="T33" fmla="*/ T32 w 61"/>
                <a:gd name="T34" fmla="+- 0 4220 4220"/>
                <a:gd name="T35" fmla="*/ 4220 h 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61" h="23">
                  <a:moveTo>
                    <a:pt x="14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14" y="22"/>
                  </a:lnTo>
                  <a:lnTo>
                    <a:pt x="47" y="22"/>
                  </a:lnTo>
                  <a:lnTo>
                    <a:pt x="60" y="18"/>
                  </a:lnTo>
                  <a:lnTo>
                    <a:pt x="60" y="5"/>
                  </a:lnTo>
                  <a:lnTo>
                    <a:pt x="4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73" name="Freeform 69"/>
            <p:cNvSpPr>
              <a:spLocks/>
            </p:cNvSpPr>
            <p:nvPr/>
          </p:nvSpPr>
          <p:spPr bwMode="auto">
            <a:xfrm>
              <a:off x="4767" y="4221"/>
              <a:ext cx="61" cy="23"/>
            </a:xfrm>
            <a:custGeom>
              <a:avLst/>
              <a:gdLst>
                <a:gd name="T0" fmla="+- 0 4781 4767"/>
                <a:gd name="T1" fmla="*/ T0 w 61"/>
                <a:gd name="T2" fmla="+- 0 4222 4222"/>
                <a:gd name="T3" fmla="*/ 4222 h 23"/>
                <a:gd name="T4" fmla="+- 0 4767 4767"/>
                <a:gd name="T5" fmla="*/ T4 w 61"/>
                <a:gd name="T6" fmla="+- 0 4227 4222"/>
                <a:gd name="T7" fmla="*/ 4227 h 23"/>
                <a:gd name="T8" fmla="+- 0 4767 4767"/>
                <a:gd name="T9" fmla="*/ T8 w 61"/>
                <a:gd name="T10" fmla="+- 0 4239 4222"/>
                <a:gd name="T11" fmla="*/ 4239 h 23"/>
                <a:gd name="T12" fmla="+- 0 4781 4767"/>
                <a:gd name="T13" fmla="*/ T12 w 61"/>
                <a:gd name="T14" fmla="+- 0 4244 4222"/>
                <a:gd name="T15" fmla="*/ 4244 h 23"/>
                <a:gd name="T16" fmla="+- 0 4814 4767"/>
                <a:gd name="T17" fmla="*/ T16 w 61"/>
                <a:gd name="T18" fmla="+- 0 4244 4222"/>
                <a:gd name="T19" fmla="*/ 4244 h 23"/>
                <a:gd name="T20" fmla="+- 0 4827 4767"/>
                <a:gd name="T21" fmla="*/ T20 w 61"/>
                <a:gd name="T22" fmla="+- 0 4239 4222"/>
                <a:gd name="T23" fmla="*/ 4239 h 23"/>
                <a:gd name="T24" fmla="+- 0 4827 4767"/>
                <a:gd name="T25" fmla="*/ T24 w 61"/>
                <a:gd name="T26" fmla="+- 0 4227 4222"/>
                <a:gd name="T27" fmla="*/ 4227 h 23"/>
                <a:gd name="T28" fmla="+- 0 4814 4767"/>
                <a:gd name="T29" fmla="*/ T28 w 61"/>
                <a:gd name="T30" fmla="+- 0 4222 4222"/>
                <a:gd name="T31" fmla="*/ 4222 h 23"/>
                <a:gd name="T32" fmla="+- 0 4781 4767"/>
                <a:gd name="T33" fmla="*/ T32 w 61"/>
                <a:gd name="T34" fmla="+- 0 4222 4222"/>
                <a:gd name="T35" fmla="*/ 4222 h 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61" h="23">
                  <a:moveTo>
                    <a:pt x="14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14" y="22"/>
                  </a:lnTo>
                  <a:lnTo>
                    <a:pt x="47" y="22"/>
                  </a:lnTo>
                  <a:lnTo>
                    <a:pt x="60" y="17"/>
                  </a:lnTo>
                  <a:lnTo>
                    <a:pt x="60" y="5"/>
                  </a:lnTo>
                  <a:lnTo>
                    <a:pt x="4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8055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Dilyara</a:t>
            </a:r>
            <a:r>
              <a:rPr lang="sv-SE" dirty="0" smtClean="0"/>
              <a:t> </a:t>
            </a:r>
            <a:r>
              <a:rPr lang="sv-SE" dirty="0" err="1" smtClean="0"/>
              <a:t>Garifullina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74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Övning &amp; Reflektion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Frågeställningar att reflektera kring:</a:t>
            </a:r>
          </a:p>
          <a:p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Hur var din barndom?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Tycker du att det </a:t>
            </a:r>
            <a:r>
              <a:rPr lang="sv-SE" sz="2400" b="0" dirty="0"/>
              <a:t>är annorlunda att ha barn i Sverige jämfört med </a:t>
            </a:r>
            <a:r>
              <a:rPr lang="sv-SE" sz="2400" b="0" dirty="0" smtClean="0"/>
              <a:t>hemlandet?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Vad </a:t>
            </a:r>
            <a:r>
              <a:rPr lang="sv-SE" sz="2400" b="0" dirty="0"/>
              <a:t>skiljer sig och vad förenar?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638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Nästa gång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Nästa träff handlar om:</a:t>
            </a:r>
          </a:p>
          <a:p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Familjen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Utmaning</a:t>
            </a:r>
            <a:endParaRPr lang="sv-SE" sz="2400" b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Datum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Tid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17639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Utcheckning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/>
              <a:t>Frågor att reflektera och berätta om i en runda</a:t>
            </a:r>
            <a:r>
              <a:rPr lang="sv-SE" sz="2400" dirty="0" smtClean="0"/>
              <a:t>:</a:t>
            </a:r>
          </a:p>
          <a:p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var roligast idag?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tar du med dig från dagens träff</a:t>
            </a:r>
            <a:r>
              <a:rPr lang="sv-SE" sz="2400" b="0" dirty="0" smtClean="0"/>
              <a:t>?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29607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Robert Collins</a:t>
            </a:r>
            <a:endParaRPr lang="sv-SE" dirty="0"/>
          </a:p>
        </p:txBody>
      </p:sp>
      <p:sp>
        <p:nvSpPr>
          <p:cNvPr id="5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874340" y="312454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TACK FÖR IDAG!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7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Förberedelser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/>
              <a:t>För vår träff idag behöver vi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Ha papper och penna framme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Dina svar på </a:t>
            </a:r>
            <a:r>
              <a:rPr lang="sv-SE" sz="2400" b="0" dirty="0" smtClean="0"/>
              <a:t>veckans utmaning</a:t>
            </a:r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0002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6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3: Incheckning</a:t>
            </a:r>
            <a:endParaRPr lang="sv-SE" sz="4000" dirty="0"/>
          </a:p>
        </p:txBody>
      </p:sp>
      <p:sp>
        <p:nvSpPr>
          <p:cNvPr id="5" name="Google Shape;66;p15"/>
          <p:cNvSpPr/>
          <p:nvPr/>
        </p:nvSpPr>
        <p:spPr>
          <a:xfrm>
            <a:off x="2816060" y="29691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7;p15"/>
          <p:cNvSpPr/>
          <p:nvPr/>
        </p:nvSpPr>
        <p:spPr>
          <a:xfrm>
            <a:off x="3854435" y="21752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5"/>
          <p:cNvSpPr/>
          <p:nvPr/>
        </p:nvSpPr>
        <p:spPr>
          <a:xfrm>
            <a:off x="5013535" y="16978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9;p15"/>
          <p:cNvSpPr/>
          <p:nvPr/>
        </p:nvSpPr>
        <p:spPr>
          <a:xfrm>
            <a:off x="6172648" y="19105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;p15"/>
          <p:cNvSpPr/>
          <p:nvPr/>
        </p:nvSpPr>
        <p:spPr>
          <a:xfrm>
            <a:off x="7263210" y="24882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;p15"/>
          <p:cNvSpPr/>
          <p:nvPr/>
        </p:nvSpPr>
        <p:spPr>
          <a:xfrm>
            <a:off x="7263210" y="47956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2;p15"/>
          <p:cNvSpPr/>
          <p:nvPr/>
        </p:nvSpPr>
        <p:spPr>
          <a:xfrm>
            <a:off x="8082385" y="36156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3;p15"/>
          <p:cNvSpPr/>
          <p:nvPr/>
        </p:nvSpPr>
        <p:spPr>
          <a:xfrm>
            <a:off x="2404660" y="43193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4;p15"/>
          <p:cNvSpPr/>
          <p:nvPr/>
        </p:nvSpPr>
        <p:spPr>
          <a:xfrm>
            <a:off x="3454535" y="4994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5;p15"/>
          <p:cNvSpPr/>
          <p:nvPr/>
        </p:nvSpPr>
        <p:spPr>
          <a:xfrm>
            <a:off x="4668335" y="5447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6;p15"/>
          <p:cNvSpPr/>
          <p:nvPr/>
        </p:nvSpPr>
        <p:spPr>
          <a:xfrm>
            <a:off x="6046323" y="524793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7;p15"/>
          <p:cNvSpPr txBox="1"/>
          <p:nvPr/>
        </p:nvSpPr>
        <p:spPr>
          <a:xfrm>
            <a:off x="3750585" y="31154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" name="Google Shape;78;p15"/>
          <p:cNvSpPr txBox="1"/>
          <p:nvPr/>
        </p:nvSpPr>
        <p:spPr>
          <a:xfrm>
            <a:off x="2685860" y="38650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" name="Google Shape;79;p15"/>
          <p:cNvSpPr txBox="1"/>
          <p:nvPr/>
        </p:nvSpPr>
        <p:spPr>
          <a:xfrm>
            <a:off x="2274460" y="5167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" name="Google Shape;80;p15"/>
          <p:cNvSpPr txBox="1"/>
          <p:nvPr/>
        </p:nvSpPr>
        <p:spPr>
          <a:xfrm>
            <a:off x="3324335" y="59349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81;p15"/>
          <p:cNvSpPr txBox="1"/>
          <p:nvPr/>
        </p:nvSpPr>
        <p:spPr>
          <a:xfrm>
            <a:off x="4538135" y="63149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82;p15"/>
          <p:cNvSpPr txBox="1"/>
          <p:nvPr/>
        </p:nvSpPr>
        <p:spPr>
          <a:xfrm>
            <a:off x="5916110" y="618813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Google Shape;83;p15"/>
          <p:cNvSpPr txBox="1"/>
          <p:nvPr/>
        </p:nvSpPr>
        <p:spPr>
          <a:xfrm>
            <a:off x="7133010" y="57358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84;p15"/>
          <p:cNvSpPr txBox="1"/>
          <p:nvPr/>
        </p:nvSpPr>
        <p:spPr>
          <a:xfrm>
            <a:off x="7952185" y="4568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Google Shape;85;p15"/>
          <p:cNvSpPr txBox="1"/>
          <p:nvPr/>
        </p:nvSpPr>
        <p:spPr>
          <a:xfrm>
            <a:off x="7133010" y="34284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Google Shape;86;p15"/>
          <p:cNvSpPr txBox="1"/>
          <p:nvPr/>
        </p:nvSpPr>
        <p:spPr>
          <a:xfrm>
            <a:off x="6042448" y="28507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6" name="Google Shape;87;p15"/>
          <p:cNvSpPr txBox="1"/>
          <p:nvPr/>
        </p:nvSpPr>
        <p:spPr>
          <a:xfrm>
            <a:off x="4883335" y="26380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Agenda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 numCol="2"/>
          <a:lstStyle/>
          <a:p>
            <a:r>
              <a:rPr lang="sv-SE" sz="2400" dirty="0"/>
              <a:t>Idag ska vi göra följande:</a:t>
            </a:r>
          </a:p>
          <a:p>
            <a:endParaRPr lang="sv-SE" sz="2400" b="0" dirty="0"/>
          </a:p>
          <a:p>
            <a:r>
              <a:rPr lang="sv-SE" sz="2400" b="0" dirty="0"/>
              <a:t>☑️ Förberedelser</a:t>
            </a:r>
          </a:p>
          <a:p>
            <a:r>
              <a:rPr lang="sv-SE" sz="2400" b="0" dirty="0"/>
              <a:t>💬 </a:t>
            </a:r>
            <a:r>
              <a:rPr lang="sv-SE" sz="2400" b="0" dirty="0" smtClean="0"/>
              <a:t>Incheckning</a:t>
            </a:r>
            <a:br>
              <a:rPr lang="sv-SE" sz="2400" b="0" dirty="0" smtClean="0"/>
            </a:br>
            <a:r>
              <a:rPr lang="sv-SE" sz="2400" b="0" dirty="0" smtClean="0"/>
              <a:t>🎧 </a:t>
            </a:r>
            <a:r>
              <a:rPr lang="sv-SE" sz="2400" b="0" dirty="0"/>
              <a:t>Dagens </a:t>
            </a:r>
            <a:r>
              <a:rPr lang="sv-SE" sz="2400" b="0" dirty="0" smtClean="0"/>
              <a:t>agenda</a:t>
            </a:r>
            <a:endParaRPr lang="sv-SE" sz="2400" b="0" dirty="0"/>
          </a:p>
          <a:p>
            <a:r>
              <a:rPr lang="sv-SE" sz="2400" b="0" dirty="0"/>
              <a:t>💬 </a:t>
            </a:r>
            <a:r>
              <a:rPr lang="sv-SE" sz="2400" b="0" dirty="0" smtClean="0"/>
              <a:t>Veckans </a:t>
            </a:r>
            <a:r>
              <a:rPr lang="sv-SE" sz="2400" b="0" dirty="0" smtClean="0"/>
              <a:t>utmaning</a:t>
            </a:r>
            <a:endParaRPr lang="sv-SE" sz="2400" b="0" dirty="0"/>
          </a:p>
          <a:p>
            <a:r>
              <a:rPr lang="sv-SE" sz="2400" b="0" dirty="0"/>
              <a:t>🎧 </a:t>
            </a:r>
            <a:r>
              <a:rPr lang="sv-SE" sz="2400" b="0" dirty="0" smtClean="0"/>
              <a:t>Film</a:t>
            </a:r>
            <a:endParaRPr lang="sv-SE" sz="2400" b="0" dirty="0"/>
          </a:p>
          <a:p>
            <a:r>
              <a:rPr lang="sv-SE" sz="2400" b="0" dirty="0"/>
              <a:t>💬 Ordlista (20 min)</a:t>
            </a:r>
          </a:p>
          <a:p>
            <a:endParaRPr lang="sv-SE" sz="2400" b="0" dirty="0" smtClean="0"/>
          </a:p>
          <a:p>
            <a:endParaRPr lang="sv-SE" sz="2400" b="0" dirty="0"/>
          </a:p>
          <a:p>
            <a:endParaRPr lang="sv-SE" sz="2400" b="0" dirty="0"/>
          </a:p>
          <a:p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Reflektion</a:t>
            </a:r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</a:t>
            </a:r>
            <a:r>
              <a:rPr lang="sv-SE" sz="2400" b="0" dirty="0" smtClean="0"/>
              <a:t>Reflektion</a:t>
            </a:r>
            <a:endParaRPr lang="sv-SE" sz="2400" b="0" dirty="0"/>
          </a:p>
          <a:p>
            <a:r>
              <a:rPr lang="sv-SE" sz="2400" b="0" dirty="0"/>
              <a:t>🎧 Nästa </a:t>
            </a:r>
            <a:r>
              <a:rPr lang="sv-SE" sz="2400" b="0" dirty="0" smtClean="0"/>
              <a:t>gång </a:t>
            </a:r>
            <a:endParaRPr lang="sv-SE" sz="2400" b="0" dirty="0"/>
          </a:p>
          <a:p>
            <a:r>
              <a:rPr lang="sv-SE" sz="2400" b="0" dirty="0"/>
              <a:t>💬 </a:t>
            </a:r>
            <a:r>
              <a:rPr lang="sv-SE" sz="2400" b="0" dirty="0" smtClean="0"/>
              <a:t>Utcheckning</a:t>
            </a:r>
            <a:endParaRPr lang="sv-SE" sz="2400" b="0" dirty="0"/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9525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Introduktion Barn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Om temat Barn:</a:t>
            </a:r>
          </a:p>
          <a:p>
            <a:endParaRPr lang="sv-SE" sz="2400" b="0" dirty="0" smtClean="0"/>
          </a:p>
          <a:p>
            <a:r>
              <a:rPr lang="sv-SE" sz="2400" b="0" dirty="0" smtClean="0"/>
              <a:t>Att </a:t>
            </a:r>
            <a:r>
              <a:rPr lang="sv-SE" sz="2400" b="0" dirty="0"/>
              <a:t>vara barn i Sverige kan vara annorlunda jämfört med hur det är i andra länder. </a:t>
            </a:r>
            <a:r>
              <a:rPr lang="sv-SE" sz="2400" b="0" dirty="0" smtClean="0"/>
              <a:t>Barnrättsperspektivet </a:t>
            </a:r>
            <a:r>
              <a:rPr lang="sv-SE" sz="2400" b="0" dirty="0"/>
              <a:t>är starkt och vi följer FNs barnkonvention. På ett sätt har barn i Sverige mycket att säga till om, myndigheter tar hänsyn till vad barn tycker, barn har inflytande i skolan, men det är föräldrarna som har ansvaret för barnen och bestämmer över dem till de är </a:t>
            </a:r>
            <a:r>
              <a:rPr lang="sv-SE" sz="2400" b="0" i="1" dirty="0"/>
              <a:t>18 </a:t>
            </a:r>
            <a:r>
              <a:rPr lang="sv-SE" sz="2400" b="0" dirty="0"/>
              <a:t>år. Pojkar och flickor är lika mycket </a:t>
            </a:r>
            <a:r>
              <a:rPr lang="sv-SE" sz="2400" b="0" dirty="0" smtClean="0"/>
              <a:t>värda. I Sverige är det också förbjudet enligt lag att slå (aga) barn.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2465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Glenn Carstens Peters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712975" y="183363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Veckans utmaning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91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751" y="244570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3: Film, barn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4868609" y="5756590"/>
            <a:ext cx="2460531" cy="461328"/>
          </a:xfrm>
        </p:spPr>
        <p:txBody>
          <a:bodyPr/>
          <a:lstStyle/>
          <a:p>
            <a:r>
              <a:rPr lang="sv-SE" dirty="0" smtClean="0">
                <a:hlinkClick r:id="rId4"/>
              </a:rPr>
              <a:t>Länk till filmen</a:t>
            </a:r>
            <a:endParaRPr lang="sv-SE" dirty="0"/>
          </a:p>
        </p:txBody>
      </p:sp>
      <p:pic>
        <p:nvPicPr>
          <p:cNvPr id="4" name="180556147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90308" y="1231751"/>
            <a:ext cx="7811384" cy="43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3: Ordlista, Barn</a:t>
            </a:r>
            <a:endParaRPr lang="sv-SE" sz="4000" dirty="0"/>
          </a:p>
        </p:txBody>
      </p:sp>
      <p:graphicFrame>
        <p:nvGraphicFramePr>
          <p:cNvPr id="4" name="Google Shape;124;p20"/>
          <p:cNvGraphicFramePr/>
          <p:nvPr>
            <p:extLst>
              <p:ext uri="{D42A27DB-BD31-4B8C-83A1-F6EECF244321}">
                <p14:modId xmlns:p14="http://schemas.microsoft.com/office/powerpoint/2010/main" val="2374476613"/>
              </p:ext>
            </p:extLst>
          </p:nvPr>
        </p:nvGraphicFramePr>
        <p:xfrm>
          <a:off x="2479375" y="1649419"/>
          <a:ext cx="7239000" cy="456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 dirty="0">
                          <a:solidFill>
                            <a:schemeClr val="bg1"/>
                          </a:solidFill>
                        </a:rPr>
                        <a:t>ORD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Betyder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ORD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Betyder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9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Ala, </a:t>
            </a:r>
            <a:r>
              <a:rPr lang="sv-SE" dirty="0" err="1" smtClean="0"/>
              <a:t>Unsplash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68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ldsid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411C8C7-CBD3-447B-91D1-B79FA1B50A11}"/>
    </a:ext>
  </a:extLst>
</a:theme>
</file>

<file path=ppt/theme/theme10.xml><?xml version="1.0" encoding="utf-8"?>
<a:theme xmlns:a="http://schemas.openxmlformats.org/drawingml/2006/main" name="Mörklila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02189A-E682-47A4-99DB-6FC258ECA8AF}"/>
    </a:ext>
  </a:extLst>
</a:theme>
</file>

<file path=ppt/theme/theme11.xml><?xml version="1.0" encoding="utf-8"?>
<a:theme xmlns:a="http://schemas.openxmlformats.org/drawingml/2006/main" name="Ljusorange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454AAF-9CCA-46B2-9610-6C7826701747}"/>
    </a:ext>
  </a:extLst>
</a:theme>
</file>

<file path=ppt/theme/theme12.xml><?xml version="1.0" encoding="utf-8"?>
<a:theme xmlns:a="http://schemas.openxmlformats.org/drawingml/2006/main" name="Mörkblå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A30AE6A-C361-4481-AAA4-61A4C045D5D8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örklila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723E16C9-1466-4F9E-A840-48BBC7F77C17}"/>
    </a:ext>
  </a:extLst>
</a:theme>
</file>

<file path=ppt/theme/theme3.xml><?xml version="1.0" encoding="utf-8"?>
<a:theme xmlns:a="http://schemas.openxmlformats.org/drawingml/2006/main" name="Ljusrosa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3180B88-8D86-48B5-B779-C3FDF85FE8EE}"/>
    </a:ext>
  </a:extLst>
</a:theme>
</file>

<file path=ppt/theme/theme4.xml><?xml version="1.0" encoding="utf-8"?>
<a:theme xmlns:a="http://schemas.openxmlformats.org/drawingml/2006/main" name="Mörkblå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36419CC8-4AF8-4E83-BF48-BD39A5980CB3}"/>
    </a:ext>
  </a:extLst>
</a:theme>
</file>

<file path=ppt/theme/theme5.xml><?xml version="1.0" encoding="utf-8"?>
<a:theme xmlns:a="http://schemas.openxmlformats.org/drawingml/2006/main" name="Ljusorange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A6C58F26-16AB-49C5-B5AD-5DEDA44F03A8}"/>
    </a:ext>
  </a:extLst>
</a:theme>
</file>

<file path=ppt/theme/theme6.xml><?xml version="1.0" encoding="utf-8"?>
<a:theme xmlns:a="http://schemas.openxmlformats.org/drawingml/2006/main" name="Mörklila / Ljus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D5B997F1-4FCA-4C80-80FA-471CF121267F}"/>
    </a:ext>
  </a:extLst>
</a:theme>
</file>

<file path=ppt/theme/theme7.xml><?xml version="1.0" encoding="utf-8"?>
<a:theme xmlns:a="http://schemas.openxmlformats.org/drawingml/2006/main" name="Ljusblå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F71D424-A470-4877-A74F-07FB3D855067}"/>
    </a:ext>
  </a:extLst>
</a:theme>
</file>

<file path=ppt/theme/theme8.xml><?xml version="1.0" encoding="utf-8"?>
<a:theme xmlns:a="http://schemas.openxmlformats.org/drawingml/2006/main" name="Mörkblå / Mint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25B3A3DF-47EA-4CF9-88F2-A6DACBD8C35A}"/>
    </a:ext>
  </a:extLst>
</a:theme>
</file>

<file path=ppt/theme/theme9.xml><?xml version="1.0" encoding="utf-8"?>
<a:theme xmlns:a="http://schemas.openxmlformats.org/drawingml/2006/main" name="Mint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27EF36F-C91C-45C7-B35A-7A55CCB99C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E0C09FA322248B125692A5C9B87DF" ma:contentTypeVersion="11" ma:contentTypeDescription="Skapa ett nytt dokument." ma:contentTypeScope="" ma:versionID="d94a9a608438e7fed3a923922851b5bb">
  <xsd:schema xmlns:xsd="http://www.w3.org/2001/XMLSchema" xmlns:xs="http://www.w3.org/2001/XMLSchema" xmlns:p="http://schemas.microsoft.com/office/2006/metadata/properties" xmlns:ns3="b23c8dfb-ee16-48fa-ab19-67e1dd4c743a" xmlns:ns4="e150f492-45f9-4f68-8ec2-48d4934a405a" targetNamespace="http://schemas.microsoft.com/office/2006/metadata/properties" ma:root="true" ma:fieldsID="08b3e6f77d81f390093edef418ed0d31" ns3:_="" ns4:_="">
    <xsd:import namespace="b23c8dfb-ee16-48fa-ab19-67e1dd4c743a"/>
    <xsd:import namespace="e150f492-45f9-4f68-8ec2-48d4934a4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c8dfb-ee16-48fa-ab19-67e1dd4c7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0f492-45f9-4f68-8ec2-48d4934a4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1D86AD-DD85-4804-8E0E-30CF97E96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8714D7-1C16-4161-B96C-A67C47C7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c8dfb-ee16-48fa-ab19-67e1dd4c743a"/>
    <ds:schemaRef ds:uri="e150f492-45f9-4f68-8ec2-48d4934a4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16D6F1-CBD7-43D3-8CC3-274401CB967A}">
  <ds:schemaRefs>
    <ds:schemaRef ds:uri="b23c8dfb-ee16-48fa-ab19-67e1dd4c743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e150f492-45f9-4f68-8ec2-48d4934a405a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Bilda_PPT_mall_v2</Template>
  <TotalTime>22425</TotalTime>
  <Words>611</Words>
  <Application>Microsoft Office PowerPoint</Application>
  <PresentationFormat>Bredbild</PresentationFormat>
  <Paragraphs>91</Paragraphs>
  <Slides>15</Slides>
  <Notes>8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15</vt:i4>
      </vt:variant>
    </vt:vector>
  </HeadingPairs>
  <TitlesOfParts>
    <vt:vector size="30" baseType="lpstr">
      <vt:lpstr>Arial</vt:lpstr>
      <vt:lpstr>Calibri</vt:lpstr>
      <vt:lpstr>Georgia</vt:lpstr>
      <vt:lpstr>Bildsida</vt:lpstr>
      <vt:lpstr>Mörklila / Ljusrosa</vt:lpstr>
      <vt:lpstr>Ljusrosa / Mörklila</vt:lpstr>
      <vt:lpstr>Mörkblå / Ljusorange</vt:lpstr>
      <vt:lpstr>Ljusorange / Mörkblå</vt:lpstr>
      <vt:lpstr>Mörklila / Ljusblå</vt:lpstr>
      <vt:lpstr>Ljusblå / Mörklila</vt:lpstr>
      <vt:lpstr>Mörkblå / Mint</vt:lpstr>
      <vt:lpstr>Mint / Mörkblå</vt:lpstr>
      <vt:lpstr>Mörklila / Ljusorange</vt:lpstr>
      <vt:lpstr>Ljusorange / Mörklila</vt:lpstr>
      <vt:lpstr>Mörkblå / Ljusrosa</vt:lpstr>
      <vt:lpstr>PowerPoint-presentation</vt:lpstr>
      <vt:lpstr>Tema 3: Förberedelser</vt:lpstr>
      <vt:lpstr>Tema 3: Incheckning</vt:lpstr>
      <vt:lpstr>Tema 3: Agenda</vt:lpstr>
      <vt:lpstr>Tema 3: Introduktion Barn</vt:lpstr>
      <vt:lpstr>PowerPoint-presentation</vt:lpstr>
      <vt:lpstr>Tema 3: Film, barn</vt:lpstr>
      <vt:lpstr>Tema 3: Ordlista, Barn</vt:lpstr>
      <vt:lpstr>PowerPoint-presentation</vt:lpstr>
      <vt:lpstr>Tema 3: Övning &amp; Reflektion</vt:lpstr>
      <vt:lpstr>PowerPoint-presentation</vt:lpstr>
      <vt:lpstr>Tema 3: Övning &amp; Reflektion</vt:lpstr>
      <vt:lpstr>Tema 3: Nästa gång</vt:lpstr>
      <vt:lpstr>Tema 3: Utcheckning</vt:lpstr>
      <vt:lpstr>PowerPoint-presentation</vt:lpstr>
    </vt:vector>
  </TitlesOfParts>
  <Company>Studieförbundet Bilda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Bildas digitala erbjudande</dc:title>
  <dc:creator>Emelie Jönsson</dc:creator>
  <cp:lastModifiedBy>Emelie Jönsson</cp:lastModifiedBy>
  <cp:revision>121</cp:revision>
  <dcterms:created xsi:type="dcterms:W3CDTF">2019-08-16T09:07:19Z</dcterms:created>
  <dcterms:modified xsi:type="dcterms:W3CDTF">2020-07-08T07:33:06Z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0x0101008E7E0C09FA322248B125692A5C9B87DF</vt:lpwstr>
  </property>
</Properties>
</file>