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9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1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4"/>
    <p:sldMasterId id="2147483669" r:id="rId5"/>
    <p:sldMasterId id="2147483673" r:id="rId6"/>
    <p:sldMasterId id="2147483677" r:id="rId7"/>
    <p:sldMasterId id="2147483705" r:id="rId8"/>
    <p:sldMasterId id="2147483681" r:id="rId9"/>
    <p:sldMasterId id="2147483685" r:id="rId10"/>
    <p:sldMasterId id="2147483689" r:id="rId11"/>
    <p:sldMasterId id="2147483709" r:id="rId12"/>
    <p:sldMasterId id="2147483693" r:id="rId13"/>
    <p:sldMasterId id="2147483697" r:id="rId14"/>
    <p:sldMasterId id="2147483701" r:id="rId15"/>
  </p:sldMasterIdLst>
  <p:notesMasterIdLst>
    <p:notesMasterId r:id="rId32"/>
  </p:notesMasterIdLst>
  <p:handoutMasterIdLst>
    <p:handoutMasterId r:id="rId33"/>
  </p:handoutMasterIdLst>
  <p:sldIdLst>
    <p:sldId id="324" r:id="rId16"/>
    <p:sldId id="310" r:id="rId17"/>
    <p:sldId id="309" r:id="rId18"/>
    <p:sldId id="311" r:id="rId19"/>
    <p:sldId id="304" r:id="rId20"/>
    <p:sldId id="313" r:id="rId21"/>
    <p:sldId id="325" r:id="rId22"/>
    <p:sldId id="312" r:id="rId23"/>
    <p:sldId id="315" r:id="rId24"/>
    <p:sldId id="314" r:id="rId25"/>
    <p:sldId id="318" r:id="rId26"/>
    <p:sldId id="319" r:id="rId27"/>
    <p:sldId id="317" r:id="rId28"/>
    <p:sldId id="320" r:id="rId29"/>
    <p:sldId id="321" r:id="rId30"/>
    <p:sldId id="322" r:id="rId3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09" autoAdjust="0"/>
    <p:restoredTop sz="77762" autoAdjust="0"/>
  </p:normalViewPr>
  <p:slideViewPr>
    <p:cSldViewPr snapToGrid="0" showGuides="1">
      <p:cViewPr varScale="1">
        <p:scale>
          <a:sx n="43" d="100"/>
          <a:sy n="43" d="100"/>
        </p:scale>
        <p:origin x="741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297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7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 Henricsson" userId="a99a0c5a-8b33-4c1b-9b01-05145eaec74c" providerId="ADAL" clId="{E11C315E-D41C-46E1-85E8-4FDEEC288681}"/>
    <pc:docChg chg="undo custSel addSld delSld modSld sldOrd delMainMaster modMainMaster">
      <pc:chgData name="Karin Henricsson" userId="a99a0c5a-8b33-4c1b-9b01-05145eaec74c" providerId="ADAL" clId="{E11C315E-D41C-46E1-85E8-4FDEEC288681}" dt="2018-11-13T10:24:42.292" v="46" actId="2696"/>
      <pc:docMkLst>
        <pc:docMk/>
      </pc:docMkLst>
      <pc:sldChg chg="del">
        <pc:chgData name="Karin Henricsson" userId="a99a0c5a-8b33-4c1b-9b01-05145eaec74c" providerId="ADAL" clId="{E11C315E-D41C-46E1-85E8-4FDEEC288681}" dt="2018-11-13T10:03:45.499" v="4" actId="2696"/>
        <pc:sldMkLst>
          <pc:docMk/>
          <pc:sldMk cId="587868144" sldId="256"/>
        </pc:sldMkLst>
      </pc:sldChg>
      <pc:sldChg chg="del">
        <pc:chgData name="Karin Henricsson" userId="a99a0c5a-8b33-4c1b-9b01-05145eaec74c" providerId="ADAL" clId="{E11C315E-D41C-46E1-85E8-4FDEEC288681}" dt="2018-11-13T10:02:49.243" v="1" actId="2696"/>
        <pc:sldMkLst>
          <pc:docMk/>
          <pc:sldMk cId="3520205101" sldId="258"/>
        </pc:sldMkLst>
      </pc:sldChg>
      <pc:sldChg chg="del">
        <pc:chgData name="Karin Henricsson" userId="a99a0c5a-8b33-4c1b-9b01-05145eaec74c" providerId="ADAL" clId="{E11C315E-D41C-46E1-85E8-4FDEEC288681}" dt="2018-11-13T10:02:25.615" v="0" actId="2696"/>
        <pc:sldMkLst>
          <pc:docMk/>
          <pc:sldMk cId="3491232797" sldId="259"/>
        </pc:sldMkLst>
      </pc:sldChg>
      <pc:sldChg chg="modSp add del ord">
        <pc:chgData name="Karin Henricsson" userId="a99a0c5a-8b33-4c1b-9b01-05145eaec74c" providerId="ADAL" clId="{E11C315E-D41C-46E1-85E8-4FDEEC288681}" dt="2018-11-13T10:04:17.720" v="26" actId="20577"/>
        <pc:sldMkLst>
          <pc:docMk/>
          <pc:sldMk cId="348324958" sldId="260"/>
        </pc:sldMkLst>
        <pc:spChg chg="mod">
          <ac:chgData name="Karin Henricsson" userId="a99a0c5a-8b33-4c1b-9b01-05145eaec74c" providerId="ADAL" clId="{E11C315E-D41C-46E1-85E8-4FDEEC288681}" dt="2018-11-13T10:04:11.355" v="15" actId="20577"/>
          <ac:spMkLst>
            <pc:docMk/>
            <pc:sldMk cId="348324958" sldId="260"/>
            <ac:spMk id="3" creationId="{5ED24644-96FC-4C65-91F7-DA9A55FFF863}"/>
          </ac:spMkLst>
        </pc:spChg>
        <pc:spChg chg="mod">
          <ac:chgData name="Karin Henricsson" userId="a99a0c5a-8b33-4c1b-9b01-05145eaec74c" providerId="ADAL" clId="{E11C315E-D41C-46E1-85E8-4FDEEC288681}" dt="2018-11-13T10:04:17.720" v="26" actId="20577"/>
          <ac:spMkLst>
            <pc:docMk/>
            <pc:sldMk cId="348324958" sldId="260"/>
            <ac:spMk id="4" creationId="{B854907F-2B1A-446D-9579-8F877F13A6B7}"/>
          </ac:spMkLst>
        </pc:spChg>
      </pc:sldChg>
      <pc:sldChg chg="addSp delSp modSp add del">
        <pc:chgData name="Karin Henricsson" userId="a99a0c5a-8b33-4c1b-9b01-05145eaec74c" providerId="ADAL" clId="{E11C315E-D41C-46E1-85E8-4FDEEC288681}" dt="2018-11-13T10:24:33.541" v="45" actId="2696"/>
        <pc:sldMkLst>
          <pc:docMk/>
          <pc:sldMk cId="1348841094" sldId="262"/>
        </pc:sldMkLst>
        <pc:spChg chg="del">
          <ac:chgData name="Karin Henricsson" userId="a99a0c5a-8b33-4c1b-9b01-05145eaec74c" providerId="ADAL" clId="{E11C315E-D41C-46E1-85E8-4FDEEC288681}" dt="2018-11-13T10:19:17.798" v="41" actId="931"/>
          <ac:spMkLst>
            <pc:docMk/>
            <pc:sldMk cId="1348841094" sldId="262"/>
            <ac:spMk id="2" creationId="{AB63D6FD-3DD7-4ED5-AECD-38CA1F8394F7}"/>
          </ac:spMkLst>
        </pc:spChg>
        <pc:spChg chg="del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3" creationId="{875989FE-3679-41E3-885B-4536BA0ED992}"/>
          </ac:spMkLst>
        </pc:spChg>
        <pc:spChg chg="del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4" creationId="{B4D90A6A-E17E-4E8B-B69F-6E7455A682EE}"/>
          </ac:spMkLst>
        </pc:spChg>
        <pc:spChg chg="del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5" creationId="{8D08B65F-75F3-40C4-9053-16DBFB401906}"/>
          </ac:spMkLst>
        </pc:spChg>
        <pc:spChg chg="add del mod">
          <ac:chgData name="Karin Henricsson" userId="a99a0c5a-8b33-4c1b-9b01-05145eaec74c" providerId="ADAL" clId="{E11C315E-D41C-46E1-85E8-4FDEEC288681}" dt="2018-11-13T10:19:31.611" v="43" actId="478"/>
          <ac:spMkLst>
            <pc:docMk/>
            <pc:sldMk cId="1348841094" sldId="262"/>
            <ac:spMk id="9" creationId="{9700F77A-766D-4BE5-9FA2-0408E6A4B611}"/>
          </ac:spMkLst>
        </pc:spChg>
        <pc:spChg chg="add mod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10" creationId="{8EC8B280-F7EC-41DA-9287-D360F4489D2C}"/>
          </ac:spMkLst>
        </pc:spChg>
        <pc:spChg chg="add mod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11" creationId="{C1FFFFE8-8A21-45AD-8859-98282B29E8FA}"/>
          </ac:spMkLst>
        </pc:spChg>
        <pc:spChg chg="add mod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12" creationId="{257C4611-F569-45E0-AEDC-D95CA68979A8}"/>
          </ac:spMkLst>
        </pc:spChg>
        <pc:spChg chg="add mod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13" creationId="{05AC695C-587D-464F-ACAF-2427AE162A6E}"/>
          </ac:spMkLst>
        </pc:spChg>
        <pc:picChg chg="add del mod">
          <ac:chgData name="Karin Henricsson" userId="a99a0c5a-8b33-4c1b-9b01-05145eaec74c" providerId="ADAL" clId="{E11C315E-D41C-46E1-85E8-4FDEEC288681}" dt="2018-11-13T10:19:24.263" v="42" actId="478"/>
          <ac:picMkLst>
            <pc:docMk/>
            <pc:sldMk cId="1348841094" sldId="262"/>
            <ac:picMk id="7" creationId="{7564CBC0-40CA-4517-AC4E-E95AEAE5912D}"/>
          </ac:picMkLst>
        </pc:picChg>
      </pc:sldChg>
      <pc:sldMasterChg chg="del delSldLayout">
        <pc:chgData name="Karin Henricsson" userId="a99a0c5a-8b33-4c1b-9b01-05145eaec74c" providerId="ADAL" clId="{E11C315E-D41C-46E1-85E8-4FDEEC288681}" dt="2018-11-13T10:03:45.515" v="8" actId="2696"/>
        <pc:sldMasterMkLst>
          <pc:docMk/>
          <pc:sldMasterMk cId="2444252300" sldId="2147483648"/>
        </pc:sldMasterMkLst>
        <pc:sldLayoutChg chg="del">
          <pc:chgData name="Karin Henricsson" userId="a99a0c5a-8b33-4c1b-9b01-05145eaec74c" providerId="ADAL" clId="{E11C315E-D41C-46E1-85E8-4FDEEC288681}" dt="2018-11-13T10:03:45.499" v="6" actId="2696"/>
          <pc:sldLayoutMkLst>
            <pc:docMk/>
            <pc:sldMasterMk cId="2444252300" sldId="2147483648"/>
            <pc:sldLayoutMk cId="1671553223" sldId="2147483650"/>
          </pc:sldLayoutMkLst>
        </pc:sldLayoutChg>
        <pc:sldLayoutChg chg="del">
          <pc:chgData name="Karin Henricsson" userId="a99a0c5a-8b33-4c1b-9b01-05145eaec74c" providerId="ADAL" clId="{E11C315E-D41C-46E1-85E8-4FDEEC288681}" dt="2018-11-13T10:03:45.499" v="7" actId="2696"/>
          <pc:sldLayoutMkLst>
            <pc:docMk/>
            <pc:sldMasterMk cId="2444252300" sldId="2147483648"/>
            <pc:sldLayoutMk cId="2247774461" sldId="2147483654"/>
          </pc:sldLayoutMkLst>
        </pc:sldLayoutChg>
        <pc:sldLayoutChg chg="del">
          <pc:chgData name="Karin Henricsson" userId="a99a0c5a-8b33-4c1b-9b01-05145eaec74c" providerId="ADAL" clId="{E11C315E-D41C-46E1-85E8-4FDEEC288681}" dt="2018-11-13T10:03:45.499" v="5" actId="2696"/>
          <pc:sldLayoutMkLst>
            <pc:docMk/>
            <pc:sldMasterMk cId="2444252300" sldId="2147483648"/>
            <pc:sldLayoutMk cId="1691565664" sldId="2147483660"/>
          </pc:sldLayoutMkLst>
        </pc:sldLayoutChg>
      </pc:sldMasterChg>
      <pc:sldMasterChg chg="delSldLayout modSldLayout">
        <pc:chgData name="Karin Henricsson" userId="a99a0c5a-8b33-4c1b-9b01-05145eaec74c" providerId="ADAL" clId="{E11C315E-D41C-46E1-85E8-4FDEEC288681}" dt="2018-11-13T10:24:42.292" v="46" actId="2696"/>
        <pc:sldMasterMkLst>
          <pc:docMk/>
          <pc:sldMasterMk cId="3156605824" sldId="2147483655"/>
        </pc:sldMasterMkLst>
        <pc:sldLayoutChg chg="modSp del">
          <pc:chgData name="Karin Henricsson" userId="a99a0c5a-8b33-4c1b-9b01-05145eaec74c" providerId="ADAL" clId="{E11C315E-D41C-46E1-85E8-4FDEEC288681}" dt="2018-11-13T10:08:33.857" v="31" actId="2696"/>
          <pc:sldLayoutMkLst>
            <pc:docMk/>
            <pc:sldMasterMk cId="3156605824" sldId="2147483655"/>
            <pc:sldLayoutMk cId="923936588" sldId="2147483659"/>
          </pc:sldLayoutMkLst>
          <pc:spChg chg="mod">
            <ac:chgData name="Karin Henricsson" userId="a99a0c5a-8b33-4c1b-9b01-05145eaec74c" providerId="ADAL" clId="{E11C315E-D41C-46E1-85E8-4FDEEC288681}" dt="2018-11-13T10:06:02.619" v="27" actId="207"/>
            <ac:spMkLst>
              <pc:docMk/>
              <pc:sldMasterMk cId="3156605824" sldId="2147483655"/>
              <pc:sldLayoutMk cId="923936588" sldId="2147483659"/>
              <ac:spMk id="4" creationId="{F848DA0E-51DA-4B44-B46E-0E4E9363FB5C}"/>
            </ac:spMkLst>
          </pc:spChg>
        </pc:sldLayoutChg>
        <pc:sldLayoutChg chg="modSp setBg">
          <pc:chgData name="Karin Henricsson" userId="a99a0c5a-8b33-4c1b-9b01-05145eaec74c" providerId="ADAL" clId="{E11C315E-D41C-46E1-85E8-4FDEEC288681}" dt="2018-11-13T10:15:53.516" v="32" actId="14826"/>
          <pc:sldLayoutMkLst>
            <pc:docMk/>
            <pc:sldMasterMk cId="3156605824" sldId="2147483655"/>
            <pc:sldLayoutMk cId="1256105123" sldId="2147483713"/>
          </pc:sldLayoutMkLst>
          <pc:spChg chg="mod">
            <ac:chgData name="Karin Henricsson" userId="a99a0c5a-8b33-4c1b-9b01-05145eaec74c" providerId="ADAL" clId="{E11C315E-D41C-46E1-85E8-4FDEEC288681}" dt="2018-11-13T10:06:40.038" v="30" actId="207"/>
            <ac:spMkLst>
              <pc:docMk/>
              <pc:sldMasterMk cId="3156605824" sldId="2147483655"/>
              <pc:sldLayoutMk cId="1256105123" sldId="2147483713"/>
              <ac:spMk id="4" creationId="{F848DA0E-51DA-4B44-B46E-0E4E9363FB5C}"/>
            </ac:spMkLst>
          </pc:spChg>
          <pc:spChg chg="mod">
            <ac:chgData name="Karin Henricsson" userId="a99a0c5a-8b33-4c1b-9b01-05145eaec74c" providerId="ADAL" clId="{E11C315E-D41C-46E1-85E8-4FDEEC288681}" dt="2018-11-13T10:06:21.409" v="28" actId="207"/>
            <ac:spMkLst>
              <pc:docMk/>
              <pc:sldMasterMk cId="3156605824" sldId="2147483655"/>
              <pc:sldLayoutMk cId="1256105123" sldId="2147483713"/>
              <ac:spMk id="9" creationId="{51E3759B-A9E6-442B-9947-EC9E5596E368}"/>
            </ac:spMkLst>
          </pc:spChg>
          <pc:picChg chg="mod">
            <ac:chgData name="Karin Henricsson" userId="a99a0c5a-8b33-4c1b-9b01-05145eaec74c" providerId="ADAL" clId="{E11C315E-D41C-46E1-85E8-4FDEEC288681}" dt="2018-11-13T10:15:53.516" v="32" actId="14826"/>
            <ac:picMkLst>
              <pc:docMk/>
              <pc:sldMasterMk cId="3156605824" sldId="2147483655"/>
              <pc:sldLayoutMk cId="1256105123" sldId="2147483713"/>
              <ac:picMk id="3" creationId="{EFB481C4-0B3A-44D5-A3E1-95F4C6DD9478}"/>
            </ac:picMkLst>
          </pc:picChg>
        </pc:sldLayoutChg>
        <pc:sldLayoutChg chg="addSp delSp modSp del setBg">
          <pc:chgData name="Karin Henricsson" userId="a99a0c5a-8b33-4c1b-9b01-05145eaec74c" providerId="ADAL" clId="{E11C315E-D41C-46E1-85E8-4FDEEC288681}" dt="2018-11-13T10:24:42.292" v="46" actId="2696"/>
          <pc:sldLayoutMkLst>
            <pc:docMk/>
            <pc:sldMasterMk cId="3156605824" sldId="2147483655"/>
            <pc:sldLayoutMk cId="3378169343" sldId="2147483714"/>
          </pc:sldLayoutMkLst>
          <pc:spChg chg="add del">
            <ac:chgData name="Karin Henricsson" userId="a99a0c5a-8b33-4c1b-9b01-05145eaec74c" providerId="ADAL" clId="{E11C315E-D41C-46E1-85E8-4FDEEC288681}" dt="2018-11-13T10:18:14.397" v="35" actId="11529"/>
            <ac:spMkLst>
              <pc:docMk/>
              <pc:sldMasterMk cId="3156605824" sldId="2147483655"/>
              <pc:sldLayoutMk cId="3378169343" sldId="2147483714"/>
              <ac:spMk id="2" creationId="{CA3D6A9C-2DBB-42A9-A441-525549F1D7EA}"/>
            </ac:spMkLst>
          </pc:spChg>
          <pc:spChg chg="add mod ord">
            <ac:chgData name="Karin Henricsson" userId="a99a0c5a-8b33-4c1b-9b01-05145eaec74c" providerId="ADAL" clId="{E11C315E-D41C-46E1-85E8-4FDEEC288681}" dt="2018-11-13T10:18:48.180" v="39" actId="207"/>
            <ac:spMkLst>
              <pc:docMk/>
              <pc:sldMasterMk cId="3156605824" sldId="2147483655"/>
              <pc:sldLayoutMk cId="3378169343" sldId="2147483714"/>
              <ac:spMk id="4" creationId="{D2A3556F-1CF0-4473-B441-21542DBAB41D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DBB37C-CBAA-4965-87EE-E523B02E25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C78BA2-4C2B-40C0-9D32-1A31316F14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CEDF0-9E5A-4B93-BB33-076655C92D50}" type="datetimeFigureOut">
              <a:rPr lang="sv-SE" smtClean="0"/>
              <a:t>2020-09-03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9505C5-3084-4714-9DB0-F2228A2081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0EC16-39C2-4D1A-B85E-D1A645713C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92BB6B-731C-4806-94E1-E0BA7F0ABFA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4351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056EE-D95A-4832-8140-1E1F4D995216}" type="datetimeFigureOut">
              <a:rPr lang="sv-SE" smtClean="0"/>
              <a:t>2020-09-03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A0737-10D3-4DB5-AB95-79B793162CD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6211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Gå</a:t>
            </a:r>
            <a:r>
              <a:rPr lang="sv-SE" baseline="0" dirty="0" smtClean="0"/>
              <a:t> en runda där alla får berätta sitt namn. Skriv in respektive deltagares namn under hjärtat.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66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Gå igenom de punkter som</a:t>
            </a:r>
            <a:r>
              <a:rPr lang="sv-SE" baseline="0" dirty="0" smtClean="0"/>
              <a:t> ni ska hinna med under dagens träff.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1679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Läs texten för gruppen.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7548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Gör en ice breaker/veckans</a:t>
            </a:r>
            <a:r>
              <a:rPr lang="sv-SE" baseline="0" dirty="0" smtClean="0"/>
              <a:t> utmaning. Denna första gång handlar det om att testa funktionaliteten i videoverktyget. Nästa bild har en lista på saker ni kan testa. </a:t>
            </a:r>
            <a:r>
              <a:rPr lang="sv-SE" dirty="0" smtClean="0"/>
              <a:t>Se ledarguiden för tips</a:t>
            </a:r>
            <a:r>
              <a:rPr lang="sv-SE" baseline="0" dirty="0" smtClean="0"/>
              <a:t> och idéer på ämnen och frågeställningar att samtala om.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190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Spela filmen i helskärmsläge direkt</a:t>
            </a:r>
            <a:r>
              <a:rPr lang="sv-SE" baseline="0" dirty="0" smtClean="0"/>
              <a:t> genom presentationen eller kopiera länken till filmen och klistra in i möteschatten. Då kan deltagarna själva se på filmen och välja egen textning. OBS! Om du spelar filmen från din dator/presentationen, kom ihåg att bocka i rutan ”inkludera systemljud” när du delar din skärm för att deltagarna ska höra ljudet i filmen.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9250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Be gruppen att skriva ner sina ord från filmen</a:t>
            </a:r>
            <a:r>
              <a:rPr lang="sv-SE" baseline="0" dirty="0" smtClean="0"/>
              <a:t> i möteschatten. Klistra sedan in dom i ordlistan ovan. Kom ihåg att du ej kan ha ”presentatörsläge” i </a:t>
            </a:r>
            <a:r>
              <a:rPr lang="sv-SE" baseline="0" dirty="0" err="1" smtClean="0"/>
              <a:t>powepoint</a:t>
            </a:r>
            <a:r>
              <a:rPr lang="sv-SE" baseline="0" dirty="0" smtClean="0"/>
              <a:t> när du ska skriva i presentationen. Gå sedan tillsammans genom orden och hjälp varandra att förklara vad de betyder. Ha 4 ord som reserv som du förberett sedan innan, ifall du inte får in så många ord i chatten.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6630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Gör övningen i helgrupp eller dela in mindre grupper. I Zoom kan du göra detta genom att skapa ”</a:t>
            </a:r>
            <a:r>
              <a:rPr lang="sv-SE" dirty="0" err="1" smtClean="0"/>
              <a:t>breakout</a:t>
            </a:r>
            <a:r>
              <a:rPr lang="sv-SE" dirty="0" smtClean="0"/>
              <a:t> </a:t>
            </a:r>
            <a:r>
              <a:rPr lang="sv-SE" dirty="0" err="1" smtClean="0"/>
              <a:t>rooms</a:t>
            </a:r>
            <a:r>
              <a:rPr lang="sv-SE" dirty="0" smtClean="0"/>
              <a:t>”.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4872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Avsluta med att tacka deltagarna för vad de bidragit med under träffen och berätta om temat och filmen för nästa träff. Vi föreslår att det är tema och film 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Naturen.</a:t>
            </a:r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Berätta vad uppgiften är till nästa gång. Uppgift hittar du förslag på under Förberedelser på nästa tema. Bekräfta också datum och tid för er nästa träff.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1229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Bild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481C4-0B3A-44D5-A3E1-95F4C6DD94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765175"/>
            <a:ext cx="1505715" cy="725425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1670D8E-8AE4-4EDA-ABEC-7CECA7A660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4680059"/>
            <a:ext cx="6843712" cy="147637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Bildtext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11C27FD-60F3-4CEB-9D72-0677382FD6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34475" y="5813001"/>
            <a:ext cx="2290763" cy="14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Fotograf</a:t>
            </a:r>
            <a:r>
              <a:rPr lang="en-US" dirty="0"/>
              <a:t> 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A11379B-1A83-4916-8E6F-C3B25C5FB8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4475" y="5966577"/>
            <a:ext cx="2290763" cy="14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Efternamn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05979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338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8523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70808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41537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82216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5056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5162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43152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7073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8781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481C4-0B3A-44D5-A3E1-95F4C6DD94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" y="5367399"/>
            <a:ext cx="1505715" cy="725425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8542941-9C47-4EB3-B5AF-729CE57E3B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800" y="765176"/>
            <a:ext cx="2290763" cy="14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/>
              <a:t>Fotograf</a:t>
            </a:r>
            <a:r>
              <a:rPr lang="en-US" dirty="0"/>
              <a:t> 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6B32142-54C3-490C-A6DD-3276AF969F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6800" y="918752"/>
            <a:ext cx="2290763" cy="14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Efternamn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30731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07083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9430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19790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7785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2595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941444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29593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40589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7950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02452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(Mint / Mörkbl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848DA0E-51DA-4B44-B46E-0E4E9363FB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14650" y="257175"/>
            <a:ext cx="6372225" cy="6362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B481C4-0B3A-44D5-A3E1-95F4C6DD94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3" y="5367399"/>
            <a:ext cx="1505715" cy="725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E3759B-A9E6-442B-9947-EC9E5596E368}"/>
              </a:ext>
            </a:extLst>
          </p:cNvPr>
          <p:cNvSpPr txBox="1"/>
          <p:nvPr userDrawn="1"/>
        </p:nvSpPr>
        <p:spPr>
          <a:xfrm>
            <a:off x="766763" y="5486089"/>
            <a:ext cx="392450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2200" dirty="0">
                <a:solidFill>
                  <a:schemeClr val="accent3"/>
                </a:solidFill>
              </a:rPr>
              <a:t>Läs mer på</a:t>
            </a:r>
          </a:p>
          <a:p>
            <a:r>
              <a:rPr lang="sv-SE" sz="2200" b="1" dirty="0">
                <a:solidFill>
                  <a:schemeClr val="accent3"/>
                </a:solidFill>
              </a:rPr>
              <a:t>www.bilda.nu</a:t>
            </a:r>
          </a:p>
        </p:txBody>
      </p:sp>
    </p:spTree>
    <p:extLst>
      <p:ext uri="{BB962C8B-B14F-4D97-AF65-F5344CB8AC3E}">
        <p14:creationId xmlns:p14="http://schemas.microsoft.com/office/powerpoint/2010/main" val="12561051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48600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0566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74892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69325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4545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575143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89758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4895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40894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896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6153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133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9524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.png"/><Relationship Id="rId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605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713" r:id="rId3"/>
  </p:sldLayoutIdLst>
  <p:hf sldNum="0" hdr="0" ftr="0" dt="0"/>
  <p:txStyles>
    <p:titleStyle>
      <a:lvl1pPr algn="l" defTabSz="914400" rtl="0" eaLnBrk="1" latinLnBrk="0" hangingPunct="1">
        <a:lnSpc>
          <a:spcPts val="52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0"/>
        </a:spcBef>
        <a:buFontTx/>
        <a:buNone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ts val="2600"/>
        </a:lnSpc>
        <a:spcBef>
          <a:spcPts val="2600"/>
        </a:spcBef>
        <a:buFont typeface="Arial" panose="020B0604020202020204" pitchFamily="34" charset="0"/>
        <a:buChar char="•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ts val="2600"/>
        </a:lnSpc>
        <a:spcBef>
          <a:spcPts val="0"/>
        </a:spcBef>
        <a:buFont typeface="Arial" panose="020B0604020202020204" pitchFamily="34" charset="0"/>
        <a:buChar char="•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ts val="2600"/>
        </a:lnSpc>
        <a:spcBef>
          <a:spcPts val="0"/>
        </a:spcBef>
        <a:buFont typeface="Arial" panose="020B0604020202020204" pitchFamily="34" charset="0"/>
        <a:buChar char="•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" indent="-180000" algn="l" defTabSz="914400" rtl="0" eaLnBrk="1" latinLnBrk="0" hangingPunct="1">
        <a:lnSpc>
          <a:spcPts val="2600"/>
        </a:lnSpc>
        <a:spcBef>
          <a:spcPts val="0"/>
        </a:spcBef>
        <a:buFont typeface="Arial" panose="020B0604020202020204" pitchFamily="34" charset="0"/>
        <a:buChar char="•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139">
          <p15:clr>
            <a:srgbClr val="F26B43"/>
          </p15:clr>
        </p15:guide>
        <p15:guide id="6" orient="horz" pos="2908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8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1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9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2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SzPct val="100000"/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SzPct val="100000"/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SzPct val="100000"/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SzPct val="100000"/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6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1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4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2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2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accent4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4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4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4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1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0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accent3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3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3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3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3.xml"/><Relationship Id="rId1" Type="http://schemas.openxmlformats.org/officeDocument/2006/relationships/video" Target="https://player.vimeo.com/video/180519714?title=0&amp;byline=0&amp;portrait=0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vimeo.com/180519714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err="1" smtClean="0"/>
              <a:t>Freestocks</a:t>
            </a:r>
            <a:endParaRPr lang="sv-SE" dirty="0"/>
          </a:p>
        </p:txBody>
      </p:sp>
      <p:sp>
        <p:nvSpPr>
          <p:cNvPr id="5" name="Platshållare för text 1"/>
          <p:cNvSpPr txBox="1">
            <a:spLocks/>
          </p:cNvSpPr>
          <p:nvPr/>
        </p:nvSpPr>
        <p:spPr>
          <a:xfrm>
            <a:off x="1003431" y="1043974"/>
            <a:ext cx="6843712" cy="201119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5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600"/>
              </a:lnSpc>
              <a:spcBef>
                <a:spcPts val="26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sv-SE" sz="4000" dirty="0" smtClean="0">
                <a:latin typeface="+mj-lt"/>
              </a:rPr>
              <a:t>Välkommen!</a:t>
            </a:r>
          </a:p>
          <a:p>
            <a:pPr>
              <a:lnSpc>
                <a:spcPct val="100000"/>
              </a:lnSpc>
            </a:pPr>
            <a:r>
              <a:rPr lang="sv-SE" sz="4000" dirty="0" smtClean="0">
                <a:latin typeface="+mj-lt"/>
              </a:rPr>
              <a:t>Tema 1: Svenska högtider</a:t>
            </a:r>
            <a:endParaRPr lang="sv-S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305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1"/>
          </p:nvPr>
        </p:nvSpPr>
        <p:spPr>
          <a:xfrm>
            <a:off x="863582" y="527607"/>
            <a:ext cx="6843712" cy="1476374"/>
          </a:xfrm>
        </p:spPr>
        <p:txBody>
          <a:bodyPr/>
          <a:lstStyle/>
          <a:p>
            <a:r>
              <a:rPr lang="sv-SE" sz="4000" dirty="0" smtClean="0">
                <a:latin typeface="+mj-lt"/>
              </a:rPr>
              <a:t>PAUS!</a:t>
            </a:r>
            <a:endParaRPr lang="sv-SE" sz="4000" dirty="0">
              <a:latin typeface="+mj-lt"/>
            </a:endParaRP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smtClean="0"/>
              <a:t>Mikael Stenberg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091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2989" y="165400"/>
            <a:ext cx="10662249" cy="920756"/>
          </a:xfrm>
        </p:spPr>
        <p:txBody>
          <a:bodyPr/>
          <a:lstStyle/>
          <a:p>
            <a:r>
              <a:rPr lang="sv-SE" sz="4000" dirty="0" smtClean="0"/>
              <a:t>Tema 1: Övning, årshjulet</a:t>
            </a:r>
            <a:endParaRPr lang="sv-SE" sz="4000" dirty="0"/>
          </a:p>
        </p:txBody>
      </p:sp>
      <p:pic>
        <p:nvPicPr>
          <p:cNvPr id="4" name="Google Shape;1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3536" y="925158"/>
            <a:ext cx="6372400" cy="57459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400" dirty="0" smtClean="0"/>
              <a:t>Pricka in de olika högtiderna</a:t>
            </a:r>
          </a:p>
          <a:p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="0" dirty="0" smtClean="0"/>
              <a:t>Vad heter högtiden?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="0" dirty="0" smtClean="0"/>
              <a:t>När är den?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="0" dirty="0" smtClean="0"/>
              <a:t>Varför firar vi?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="0" dirty="0" smtClean="0"/>
              <a:t>Vad äter vi?</a:t>
            </a:r>
            <a:endParaRPr lang="sv-SE" sz="2400" b="0" dirty="0"/>
          </a:p>
        </p:txBody>
      </p:sp>
    </p:spTree>
    <p:extLst>
      <p:ext uri="{BB962C8B-B14F-4D97-AF65-F5344CB8AC3E}">
        <p14:creationId xmlns:p14="http://schemas.microsoft.com/office/powerpoint/2010/main" val="35068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err="1" smtClean="0"/>
              <a:t>Mehrshad</a:t>
            </a:r>
            <a:r>
              <a:rPr lang="sv-SE" dirty="0" smtClean="0"/>
              <a:t> </a:t>
            </a:r>
            <a:r>
              <a:rPr lang="sv-SE" dirty="0" err="1" smtClean="0"/>
              <a:t>Rajabi</a:t>
            </a:r>
            <a:endParaRPr lang="sv-SE" dirty="0"/>
          </a:p>
        </p:txBody>
      </p:sp>
      <p:sp>
        <p:nvSpPr>
          <p:cNvPr id="5" name="Platshållare för text 1"/>
          <p:cNvSpPr txBox="1">
            <a:spLocks/>
          </p:cNvSpPr>
          <p:nvPr/>
        </p:nvSpPr>
        <p:spPr>
          <a:xfrm>
            <a:off x="863582" y="527607"/>
            <a:ext cx="6843712" cy="147637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5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600"/>
              </a:lnSpc>
              <a:spcBef>
                <a:spcPts val="26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4000" smtClean="0">
                <a:latin typeface="+mj-lt"/>
              </a:rPr>
              <a:t>PAUS!</a:t>
            </a:r>
            <a:endParaRPr lang="sv-S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057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Tema 1: Övning samtal &amp; reflektion</a:t>
            </a:r>
            <a:endParaRPr lang="sv-SE" sz="4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400" dirty="0" smtClean="0"/>
              <a:t>Frågor att reflektera över och diskutera tillsammans: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="0" dirty="0" smtClean="0"/>
              <a:t>Vilken </a:t>
            </a:r>
            <a:r>
              <a:rPr lang="sv-SE" sz="2400" b="0" dirty="0"/>
              <a:t>högtid är viktigast för dig? Varför </a:t>
            </a:r>
            <a:r>
              <a:rPr lang="sv-SE" sz="2400" b="0" dirty="0" smtClean="0"/>
              <a:t>då?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="0" dirty="0" smtClean="0"/>
              <a:t>Vilken </a:t>
            </a:r>
            <a:r>
              <a:rPr lang="sv-SE" sz="2400" b="0" dirty="0"/>
              <a:t>högtid upplever du som viktigast i den svenska </a:t>
            </a:r>
            <a:r>
              <a:rPr lang="sv-SE" sz="2400" b="0" dirty="0" smtClean="0"/>
              <a:t>kulturen?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="0" dirty="0" smtClean="0"/>
              <a:t>Hur </a:t>
            </a:r>
            <a:r>
              <a:rPr lang="sv-SE" sz="2400" b="0" dirty="0"/>
              <a:t>viktigt tycker du att det är att bevara </a:t>
            </a:r>
            <a:r>
              <a:rPr lang="sv-SE" sz="2400" b="0" dirty="0" smtClean="0"/>
              <a:t>traditioner?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="0" dirty="0" smtClean="0"/>
              <a:t>Vilka </a:t>
            </a:r>
            <a:r>
              <a:rPr lang="sv-SE" sz="2400" b="0" dirty="0"/>
              <a:t>högtider är viktigast för dig (i ditt ursprungsland eller i Sverige</a:t>
            </a:r>
            <a:r>
              <a:rPr lang="sv-SE" sz="2400" b="0" dirty="0" smtClean="0"/>
              <a:t>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="0" dirty="0" smtClean="0"/>
              <a:t>Många </a:t>
            </a:r>
            <a:r>
              <a:rPr lang="sv-SE" sz="2400" b="0" dirty="0"/>
              <a:t>tycker att det är jobbigt att det är mörkt i Sverige under vintern. Vad tänker du om </a:t>
            </a:r>
            <a:r>
              <a:rPr lang="sv-SE" sz="2400" b="0" dirty="0" smtClean="0"/>
              <a:t>det?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="0" dirty="0" smtClean="0"/>
              <a:t>Vad </a:t>
            </a:r>
            <a:r>
              <a:rPr lang="sv-SE" sz="2400" b="0" dirty="0"/>
              <a:t>kan man göra för att den mörka årstiden ska kännas mindre jobbig</a:t>
            </a:r>
            <a:r>
              <a:rPr lang="sv-SE" sz="2400" b="0" dirty="0" smtClean="0"/>
              <a:t>?</a:t>
            </a:r>
            <a:endParaRPr lang="sv-SE" sz="2400" b="0" dirty="0"/>
          </a:p>
        </p:txBody>
      </p:sp>
    </p:spTree>
    <p:extLst>
      <p:ext uri="{BB962C8B-B14F-4D97-AF65-F5344CB8AC3E}">
        <p14:creationId xmlns:p14="http://schemas.microsoft.com/office/powerpoint/2010/main" val="311722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Tema 1: Nästa gång</a:t>
            </a:r>
            <a:endParaRPr lang="sv-SE" sz="4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400" dirty="0" smtClean="0"/>
              <a:t>Nästa träff handlar om:</a:t>
            </a:r>
            <a:br>
              <a:rPr lang="sv-SE" sz="2400" dirty="0" smtClean="0"/>
            </a:br>
            <a:endParaRPr lang="sv-SE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Naturen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Utmaning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Datum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Tid</a:t>
            </a:r>
            <a:endParaRPr lang="sv-SE" sz="24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sz="2400" dirty="0" smtClean="0"/>
          </a:p>
        </p:txBody>
      </p:sp>
    </p:spTree>
    <p:extLst>
      <p:ext uri="{BB962C8B-B14F-4D97-AF65-F5344CB8AC3E}">
        <p14:creationId xmlns:p14="http://schemas.microsoft.com/office/powerpoint/2010/main" val="242829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Tema 1: Utcheckning</a:t>
            </a:r>
            <a:endParaRPr lang="sv-SE" sz="4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400" dirty="0" smtClean="0"/>
              <a:t>Frågor att reflektera och berätta om i en runda:</a:t>
            </a:r>
            <a:br>
              <a:rPr lang="sv-SE" sz="2400" dirty="0" smtClean="0"/>
            </a:br>
            <a:endParaRPr lang="sv-SE" sz="2400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v-SE" sz="2400" b="0" dirty="0"/>
              <a:t>Vad var roligast idag?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v-SE" sz="2400" b="0" dirty="0"/>
              <a:t>Vad tar du med dig från dagens träff?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784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smtClean="0"/>
              <a:t>Mikael Kristenson</a:t>
            </a:r>
            <a:endParaRPr lang="sv-SE" dirty="0"/>
          </a:p>
        </p:txBody>
      </p:sp>
      <p:sp>
        <p:nvSpPr>
          <p:cNvPr id="5" name="Platshållare för text 1"/>
          <p:cNvSpPr>
            <a:spLocks noGrp="1"/>
          </p:cNvSpPr>
          <p:nvPr>
            <p:ph type="body" sz="quarter" idx="11"/>
          </p:nvPr>
        </p:nvSpPr>
        <p:spPr>
          <a:xfrm>
            <a:off x="863582" y="527607"/>
            <a:ext cx="6843712" cy="1476374"/>
          </a:xfrm>
        </p:spPr>
        <p:txBody>
          <a:bodyPr/>
          <a:lstStyle/>
          <a:p>
            <a:r>
              <a:rPr lang="sv-SE" sz="4000" dirty="0" smtClean="0">
                <a:latin typeface="+mj-lt"/>
              </a:rPr>
              <a:t>TACK FÖR IDAG!</a:t>
            </a:r>
            <a:endParaRPr lang="sv-S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645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Tema 1: Förberedelser</a:t>
            </a:r>
            <a:endParaRPr lang="sv-SE" sz="4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400" dirty="0" smtClean="0"/>
              <a:t>För vår träff idag behöver vi:</a:t>
            </a:r>
            <a:br>
              <a:rPr lang="sv-SE" sz="2400" dirty="0" smtClean="0"/>
            </a:br>
            <a:endParaRPr lang="sv-SE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Ha papper och penna framme</a:t>
            </a:r>
          </a:p>
        </p:txBody>
      </p:sp>
    </p:spTree>
    <p:extLst>
      <p:ext uri="{BB962C8B-B14F-4D97-AF65-F5344CB8AC3E}">
        <p14:creationId xmlns:p14="http://schemas.microsoft.com/office/powerpoint/2010/main" val="131593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ubrik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Tema 1: Incheckning</a:t>
            </a:r>
            <a:endParaRPr lang="sv-SE" sz="4000" dirty="0"/>
          </a:p>
        </p:txBody>
      </p:sp>
      <p:sp>
        <p:nvSpPr>
          <p:cNvPr id="28" name="Google Shape;66;p15"/>
          <p:cNvSpPr/>
          <p:nvPr/>
        </p:nvSpPr>
        <p:spPr>
          <a:xfrm>
            <a:off x="2816060" y="2969157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67;p15"/>
          <p:cNvSpPr/>
          <p:nvPr/>
        </p:nvSpPr>
        <p:spPr>
          <a:xfrm>
            <a:off x="3854435" y="2175207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68;p15"/>
          <p:cNvSpPr/>
          <p:nvPr/>
        </p:nvSpPr>
        <p:spPr>
          <a:xfrm>
            <a:off x="5013535" y="1697807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69;p15"/>
          <p:cNvSpPr/>
          <p:nvPr/>
        </p:nvSpPr>
        <p:spPr>
          <a:xfrm>
            <a:off x="6172648" y="1910557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70;p15"/>
          <p:cNvSpPr/>
          <p:nvPr/>
        </p:nvSpPr>
        <p:spPr>
          <a:xfrm>
            <a:off x="7263210" y="2488257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71;p15"/>
          <p:cNvSpPr/>
          <p:nvPr/>
        </p:nvSpPr>
        <p:spPr>
          <a:xfrm>
            <a:off x="7263210" y="4795682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72;p15"/>
          <p:cNvSpPr/>
          <p:nvPr/>
        </p:nvSpPr>
        <p:spPr>
          <a:xfrm>
            <a:off x="8082385" y="3615657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73;p15"/>
          <p:cNvSpPr/>
          <p:nvPr/>
        </p:nvSpPr>
        <p:spPr>
          <a:xfrm>
            <a:off x="2404660" y="4319382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74;p15"/>
          <p:cNvSpPr/>
          <p:nvPr/>
        </p:nvSpPr>
        <p:spPr>
          <a:xfrm>
            <a:off x="3454535" y="4994782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75;p15"/>
          <p:cNvSpPr/>
          <p:nvPr/>
        </p:nvSpPr>
        <p:spPr>
          <a:xfrm>
            <a:off x="4668335" y="5447782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76;p15"/>
          <p:cNvSpPr/>
          <p:nvPr/>
        </p:nvSpPr>
        <p:spPr>
          <a:xfrm>
            <a:off x="6046323" y="5247932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77;p15"/>
          <p:cNvSpPr txBox="1"/>
          <p:nvPr/>
        </p:nvSpPr>
        <p:spPr>
          <a:xfrm>
            <a:off x="3750585" y="311540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Namn</a:t>
            </a:r>
            <a:endParaRPr/>
          </a:p>
        </p:txBody>
      </p:sp>
      <p:sp>
        <p:nvSpPr>
          <p:cNvPr id="40" name="Google Shape;78;p15"/>
          <p:cNvSpPr txBox="1"/>
          <p:nvPr/>
        </p:nvSpPr>
        <p:spPr>
          <a:xfrm>
            <a:off x="2685860" y="3865082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/>
              <a:t>Namn</a:t>
            </a:r>
            <a:endParaRPr dirty="0"/>
          </a:p>
        </p:txBody>
      </p:sp>
      <p:sp>
        <p:nvSpPr>
          <p:cNvPr id="41" name="Google Shape;79;p15"/>
          <p:cNvSpPr txBox="1"/>
          <p:nvPr/>
        </p:nvSpPr>
        <p:spPr>
          <a:xfrm>
            <a:off x="2274460" y="516780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Namn</a:t>
            </a:r>
            <a:endParaRPr/>
          </a:p>
        </p:txBody>
      </p:sp>
      <p:sp>
        <p:nvSpPr>
          <p:cNvPr id="42" name="Google Shape;80;p15"/>
          <p:cNvSpPr txBox="1"/>
          <p:nvPr/>
        </p:nvSpPr>
        <p:spPr>
          <a:xfrm>
            <a:off x="3324335" y="5934982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Namn</a:t>
            </a:r>
            <a:endParaRPr/>
          </a:p>
        </p:txBody>
      </p:sp>
      <p:sp>
        <p:nvSpPr>
          <p:cNvPr id="43" name="Google Shape;81;p15"/>
          <p:cNvSpPr txBox="1"/>
          <p:nvPr/>
        </p:nvSpPr>
        <p:spPr>
          <a:xfrm>
            <a:off x="4538135" y="631490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Namn</a:t>
            </a:r>
            <a:endParaRPr/>
          </a:p>
        </p:txBody>
      </p:sp>
      <p:sp>
        <p:nvSpPr>
          <p:cNvPr id="44" name="Google Shape;82;p15"/>
          <p:cNvSpPr txBox="1"/>
          <p:nvPr/>
        </p:nvSpPr>
        <p:spPr>
          <a:xfrm>
            <a:off x="5916110" y="6188132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Namn</a:t>
            </a:r>
            <a:endParaRPr/>
          </a:p>
        </p:txBody>
      </p:sp>
      <p:sp>
        <p:nvSpPr>
          <p:cNvPr id="45" name="Google Shape;83;p15"/>
          <p:cNvSpPr txBox="1"/>
          <p:nvPr/>
        </p:nvSpPr>
        <p:spPr>
          <a:xfrm>
            <a:off x="7133010" y="5735882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Namn</a:t>
            </a:r>
            <a:endParaRPr/>
          </a:p>
        </p:txBody>
      </p:sp>
      <p:sp>
        <p:nvSpPr>
          <p:cNvPr id="46" name="Google Shape;84;p15"/>
          <p:cNvSpPr txBox="1"/>
          <p:nvPr/>
        </p:nvSpPr>
        <p:spPr>
          <a:xfrm>
            <a:off x="7952185" y="456880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Namn</a:t>
            </a:r>
            <a:endParaRPr/>
          </a:p>
        </p:txBody>
      </p:sp>
      <p:sp>
        <p:nvSpPr>
          <p:cNvPr id="47" name="Google Shape;85;p15"/>
          <p:cNvSpPr txBox="1"/>
          <p:nvPr/>
        </p:nvSpPr>
        <p:spPr>
          <a:xfrm>
            <a:off x="7133010" y="342845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/>
              <a:t>Namn</a:t>
            </a:r>
            <a:endParaRPr dirty="0"/>
          </a:p>
        </p:txBody>
      </p:sp>
      <p:sp>
        <p:nvSpPr>
          <p:cNvPr id="48" name="Google Shape;86;p15"/>
          <p:cNvSpPr txBox="1"/>
          <p:nvPr/>
        </p:nvSpPr>
        <p:spPr>
          <a:xfrm>
            <a:off x="6042448" y="285075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 smtClean="0"/>
              <a:t>Maria</a:t>
            </a:r>
            <a:endParaRPr dirty="0"/>
          </a:p>
        </p:txBody>
      </p:sp>
      <p:sp>
        <p:nvSpPr>
          <p:cNvPr id="49" name="Google Shape;87;p15"/>
          <p:cNvSpPr txBox="1"/>
          <p:nvPr/>
        </p:nvSpPr>
        <p:spPr>
          <a:xfrm>
            <a:off x="4883335" y="263800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 smtClean="0"/>
              <a:t>Emelie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993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Tema 1: Dagens agenda</a:t>
            </a:r>
            <a:endParaRPr lang="sv-SE" sz="4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 numCol="2"/>
          <a:lstStyle/>
          <a:p>
            <a:r>
              <a:rPr lang="sv-SE" sz="2400" dirty="0" smtClean="0"/>
              <a:t>Idag ska vi göra följande:</a:t>
            </a:r>
          </a:p>
          <a:p>
            <a:endParaRPr lang="sv-SE" sz="2400" b="0" dirty="0" smtClean="0"/>
          </a:p>
          <a:p>
            <a:r>
              <a:rPr lang="sv-SE" sz="2400" b="0" dirty="0"/>
              <a:t>☑️ Förberedelser</a:t>
            </a:r>
          </a:p>
          <a:p>
            <a:r>
              <a:rPr lang="sv-SE" sz="2400" b="0" dirty="0"/>
              <a:t>💬 Incheckning (10 minuter) </a:t>
            </a:r>
          </a:p>
          <a:p>
            <a:r>
              <a:rPr lang="sv-SE" sz="2400" b="0" dirty="0"/>
              <a:t>🎧 Dagens agenda (5 minuter) </a:t>
            </a:r>
          </a:p>
          <a:p>
            <a:r>
              <a:rPr lang="sv-SE" sz="2400" b="0" dirty="0"/>
              <a:t>💬 Ice </a:t>
            </a:r>
            <a:r>
              <a:rPr lang="sv-SE" sz="2400" b="0" dirty="0" smtClean="0"/>
              <a:t>breaker/Veckans utmaning </a:t>
            </a:r>
            <a:r>
              <a:rPr lang="sv-SE" sz="2400" b="0" dirty="0"/>
              <a:t>(10) </a:t>
            </a:r>
          </a:p>
          <a:p>
            <a:r>
              <a:rPr lang="sv-SE" sz="2400" b="0" dirty="0"/>
              <a:t>🎧 Film (5 min)</a:t>
            </a:r>
          </a:p>
          <a:p>
            <a:r>
              <a:rPr lang="sv-SE" sz="2400" b="0" dirty="0"/>
              <a:t>☕ Paus (10 min)</a:t>
            </a:r>
          </a:p>
          <a:p>
            <a:r>
              <a:rPr lang="sv-SE" sz="2400" b="0" dirty="0"/>
              <a:t>💬 Ordlista (20 min)</a:t>
            </a:r>
          </a:p>
          <a:p>
            <a:endParaRPr lang="sv-SE" sz="2400" b="0" dirty="0" smtClean="0"/>
          </a:p>
          <a:p>
            <a:endParaRPr lang="sv-SE" sz="2400" b="0" dirty="0"/>
          </a:p>
          <a:p>
            <a:endParaRPr lang="sv-SE" sz="2400" b="0" dirty="0" smtClean="0"/>
          </a:p>
          <a:p>
            <a:endParaRPr lang="sv-SE" sz="2400" b="0" dirty="0" smtClean="0"/>
          </a:p>
          <a:p>
            <a:r>
              <a:rPr lang="sv-SE" sz="2400" b="0" dirty="0" smtClean="0"/>
              <a:t>☕ </a:t>
            </a:r>
            <a:r>
              <a:rPr lang="sv-SE" sz="2400" b="0" dirty="0"/>
              <a:t>Paus (10 min)</a:t>
            </a:r>
          </a:p>
          <a:p>
            <a:r>
              <a:rPr lang="sv-SE" sz="2400" b="0" dirty="0"/>
              <a:t>✎ Reflektion - Skriftlig (10 min)</a:t>
            </a:r>
          </a:p>
          <a:p>
            <a:r>
              <a:rPr lang="sv-SE" sz="2400" b="0" dirty="0"/>
              <a:t>☕ Paus (10 min)</a:t>
            </a:r>
          </a:p>
          <a:p>
            <a:r>
              <a:rPr lang="sv-SE" sz="2400" b="0" dirty="0"/>
              <a:t>💬 Reflektion – Muntlig (15 min)</a:t>
            </a:r>
          </a:p>
          <a:p>
            <a:r>
              <a:rPr lang="sv-SE" sz="2400" b="0" dirty="0"/>
              <a:t>🎧 Nästa gång – (10 minuter) </a:t>
            </a:r>
          </a:p>
          <a:p>
            <a:r>
              <a:rPr lang="sv-SE" sz="2400" b="0" dirty="0"/>
              <a:t>💬 Utcheckning (15)</a:t>
            </a:r>
          </a:p>
          <a:p>
            <a:endParaRPr lang="sv-SE" sz="2400" dirty="0" smtClean="0"/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43202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Tema 1: Introduktion Svenska högtider</a:t>
            </a:r>
            <a:endParaRPr lang="sv-SE" sz="4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400" dirty="0" smtClean="0"/>
              <a:t>Om svenska högtider:</a:t>
            </a:r>
            <a:br>
              <a:rPr lang="sv-SE" sz="2400" dirty="0" smtClean="0"/>
            </a:br>
            <a:endParaRPr lang="sv-SE" dirty="0"/>
          </a:p>
          <a:p>
            <a:r>
              <a:rPr lang="sv-SE" sz="2400" b="0" dirty="0"/>
              <a:t>För att snabbare komma in i det svenska samhället och till exempel förstå varför många </a:t>
            </a:r>
            <a:r>
              <a:rPr lang="sv-SE" sz="2400" b="0" dirty="0" smtClean="0"/>
              <a:t>sätter </a:t>
            </a:r>
            <a:r>
              <a:rPr lang="sv-SE" sz="2400" b="0" dirty="0"/>
              <a:t>upp adventsljusstakar och adventsstjärnor är det viktigt att veta lite </a:t>
            </a:r>
            <a:r>
              <a:rPr lang="sv-SE" sz="2400" b="0" dirty="0" smtClean="0"/>
              <a:t>om </a:t>
            </a:r>
            <a:r>
              <a:rPr lang="sv-SE" sz="2400" b="0" dirty="0"/>
              <a:t>de svenska högtiderna. Många menar att ett bra sätt att närma sig en ny kultur är att lära om just </a:t>
            </a:r>
            <a:r>
              <a:rPr lang="sv-SE" sz="2400" b="0" dirty="0" smtClean="0"/>
              <a:t>högtiderna</a:t>
            </a:r>
            <a:r>
              <a:rPr lang="sv-SE" sz="2400" b="0" dirty="0"/>
              <a:t>. I filmen om högtider startar vi under den mörka </a:t>
            </a:r>
            <a:r>
              <a:rPr lang="sv-SE" sz="2400" b="0" dirty="0" smtClean="0"/>
              <a:t>årstiden vintern.</a:t>
            </a:r>
            <a:endParaRPr lang="sv-SE" sz="2400" b="0" dirty="0"/>
          </a:p>
        </p:txBody>
      </p:sp>
    </p:spTree>
    <p:extLst>
      <p:ext uri="{BB962C8B-B14F-4D97-AF65-F5344CB8AC3E}">
        <p14:creationId xmlns:p14="http://schemas.microsoft.com/office/powerpoint/2010/main" val="396562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1"/>
          </p:nvPr>
        </p:nvSpPr>
        <p:spPr>
          <a:xfrm>
            <a:off x="712975" y="183363"/>
            <a:ext cx="6843712" cy="1476374"/>
          </a:xfrm>
        </p:spPr>
        <p:txBody>
          <a:bodyPr/>
          <a:lstStyle/>
          <a:p>
            <a:r>
              <a:rPr lang="sv-SE" sz="4000" dirty="0" smtClean="0">
                <a:latin typeface="+mj-lt"/>
              </a:rPr>
              <a:t>Veckans utmaning</a:t>
            </a:r>
            <a:endParaRPr lang="sv-SE" sz="4000" dirty="0">
              <a:latin typeface="+mj-lt"/>
            </a:endParaRP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smtClean="0"/>
              <a:t>Glenn Carstens Peters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57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</p:spPr>
        <p:txBody>
          <a:bodyPr/>
          <a:lstStyle/>
          <a:p>
            <a:r>
              <a:rPr lang="sv-SE" sz="4000" dirty="0" smtClean="0"/>
              <a:t>Praktisk genomgång</a:t>
            </a:r>
            <a:endParaRPr lang="sv-SE" sz="4000" dirty="0"/>
          </a:p>
        </p:txBody>
      </p:sp>
      <p:sp>
        <p:nvSpPr>
          <p:cNvPr id="5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 smtClean="0"/>
              <a:t>Ljud och bild i videomötet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 smtClean="0"/>
              <a:t>Begära och fördela ordet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 smtClean="0"/>
              <a:t>Chatten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 smtClean="0"/>
              <a:t>Att se filmen med textning</a:t>
            </a:r>
          </a:p>
        </p:txBody>
      </p:sp>
    </p:spTree>
    <p:extLst>
      <p:ext uri="{BB962C8B-B14F-4D97-AF65-F5344CB8AC3E}">
        <p14:creationId xmlns:p14="http://schemas.microsoft.com/office/powerpoint/2010/main" val="194142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Tema 1: Film, svenska högtider</a:t>
            </a:r>
            <a:endParaRPr lang="sv-SE" sz="4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4911640" y="5476893"/>
            <a:ext cx="2374470" cy="687239"/>
          </a:xfrm>
        </p:spPr>
        <p:txBody>
          <a:bodyPr/>
          <a:lstStyle/>
          <a:p>
            <a:r>
              <a:rPr lang="sv-SE" dirty="0" smtClean="0">
                <a:hlinkClick r:id="rId4"/>
              </a:rPr>
              <a:t>Länk till filmen</a:t>
            </a:r>
            <a:endParaRPr lang="sv-SE" dirty="0"/>
          </a:p>
        </p:txBody>
      </p:sp>
      <p:pic>
        <p:nvPicPr>
          <p:cNvPr id="4" name="180519714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747726" y="1649419"/>
            <a:ext cx="6702298" cy="377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4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Tema 1: Ordlista, svenska högtider</a:t>
            </a:r>
            <a:endParaRPr lang="sv-SE" sz="4000" dirty="0"/>
          </a:p>
        </p:txBody>
      </p:sp>
      <p:graphicFrame>
        <p:nvGraphicFramePr>
          <p:cNvPr id="4" name="Google Shape;124;p20"/>
          <p:cNvGraphicFramePr/>
          <p:nvPr>
            <p:extLst>
              <p:ext uri="{D42A27DB-BD31-4B8C-83A1-F6EECF244321}">
                <p14:modId xmlns:p14="http://schemas.microsoft.com/office/powerpoint/2010/main" val="3082982913"/>
              </p:ext>
            </p:extLst>
          </p:nvPr>
        </p:nvGraphicFramePr>
        <p:xfrm>
          <a:off x="2479375" y="1649419"/>
          <a:ext cx="7239000" cy="45607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b="1"/>
                        <a:t>ORD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b="1"/>
                        <a:t>Betyder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b="1"/>
                        <a:t>ORD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b="1"/>
                        <a:t>Betyder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3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sv-SE" dirty="0" smtClean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85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ildsida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5411C8C7-CBD3-447B-91D1-B79FA1B50A11}"/>
    </a:ext>
  </a:extLst>
</a:theme>
</file>

<file path=ppt/theme/theme10.xml><?xml version="1.0" encoding="utf-8"?>
<a:theme xmlns:a="http://schemas.openxmlformats.org/drawingml/2006/main" name="Mörklila / Ljusorange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C402189A-E682-47A4-99DB-6FC258ECA8AF}"/>
    </a:ext>
  </a:extLst>
</a:theme>
</file>

<file path=ppt/theme/theme11.xml><?xml version="1.0" encoding="utf-8"?>
<a:theme xmlns:a="http://schemas.openxmlformats.org/drawingml/2006/main" name="Ljusorange / Mörklila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C4454AAF-9CCA-46B2-9610-6C7826701747}"/>
    </a:ext>
  </a:extLst>
</a:theme>
</file>

<file path=ppt/theme/theme12.xml><?xml version="1.0" encoding="utf-8"?>
<a:theme xmlns:a="http://schemas.openxmlformats.org/drawingml/2006/main" name="Mörkblå / Ljusrosa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FA30AE6A-C361-4481-AAA4-61A4C045D5D8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örklila / Ljusrosa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723E16C9-1466-4F9E-A840-48BBC7F77C17}"/>
    </a:ext>
  </a:extLst>
</a:theme>
</file>

<file path=ppt/theme/theme3.xml><?xml version="1.0" encoding="utf-8"?>
<a:theme xmlns:a="http://schemas.openxmlformats.org/drawingml/2006/main" name="Ljusrosa / Mörklila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F3180B88-8D86-48B5-B779-C3FDF85FE8EE}"/>
    </a:ext>
  </a:extLst>
</a:theme>
</file>

<file path=ppt/theme/theme4.xml><?xml version="1.0" encoding="utf-8"?>
<a:theme xmlns:a="http://schemas.openxmlformats.org/drawingml/2006/main" name="Mörkblå / Ljusorange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36419CC8-4AF8-4E83-BF48-BD39A5980CB3}"/>
    </a:ext>
  </a:extLst>
</a:theme>
</file>

<file path=ppt/theme/theme5.xml><?xml version="1.0" encoding="utf-8"?>
<a:theme xmlns:a="http://schemas.openxmlformats.org/drawingml/2006/main" name="Ljusorange / Mörkblå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A6C58F26-16AB-49C5-B5AD-5DEDA44F03A8}"/>
    </a:ext>
  </a:extLst>
</a:theme>
</file>

<file path=ppt/theme/theme6.xml><?xml version="1.0" encoding="utf-8"?>
<a:theme xmlns:a="http://schemas.openxmlformats.org/drawingml/2006/main" name="Mörklila / Ljusblå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D5B997F1-4FCA-4C80-80FA-471CF121267F}"/>
    </a:ext>
  </a:extLst>
</a:theme>
</file>

<file path=ppt/theme/theme7.xml><?xml version="1.0" encoding="utf-8"?>
<a:theme xmlns:a="http://schemas.openxmlformats.org/drawingml/2006/main" name="Ljusblå / Mörklila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5F71D424-A470-4877-A74F-07FB3D855067}"/>
    </a:ext>
  </a:extLst>
</a:theme>
</file>

<file path=ppt/theme/theme8.xml><?xml version="1.0" encoding="utf-8"?>
<a:theme xmlns:a="http://schemas.openxmlformats.org/drawingml/2006/main" name="Mörkblå / Mint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25B3A3DF-47EA-4CF9-88F2-A6DACBD8C35A}"/>
    </a:ext>
  </a:extLst>
</a:theme>
</file>

<file path=ppt/theme/theme9.xml><?xml version="1.0" encoding="utf-8"?>
<a:theme xmlns:a="http://schemas.openxmlformats.org/drawingml/2006/main" name="Mint / Mörkblå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527EF36F-C91C-45C7-B35A-7A55CCB99CB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E7E0C09FA322248B125692A5C9B87DF" ma:contentTypeVersion="11" ma:contentTypeDescription="Skapa ett nytt dokument." ma:contentTypeScope="" ma:versionID="d94a9a608438e7fed3a923922851b5bb">
  <xsd:schema xmlns:xsd="http://www.w3.org/2001/XMLSchema" xmlns:xs="http://www.w3.org/2001/XMLSchema" xmlns:p="http://schemas.microsoft.com/office/2006/metadata/properties" xmlns:ns3="b23c8dfb-ee16-48fa-ab19-67e1dd4c743a" xmlns:ns4="e150f492-45f9-4f68-8ec2-48d4934a405a" targetNamespace="http://schemas.microsoft.com/office/2006/metadata/properties" ma:root="true" ma:fieldsID="08b3e6f77d81f390093edef418ed0d31" ns3:_="" ns4:_="">
    <xsd:import namespace="b23c8dfb-ee16-48fa-ab19-67e1dd4c743a"/>
    <xsd:import namespace="e150f492-45f9-4f68-8ec2-48d4934a405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3c8dfb-ee16-48fa-ab19-67e1dd4c74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50f492-45f9-4f68-8ec2-48d4934a405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16D6F1-CBD7-43D3-8CC3-274401CB967A}">
  <ds:schemaRefs>
    <ds:schemaRef ds:uri="http://purl.org/dc/terms/"/>
    <ds:schemaRef ds:uri="http://schemas.openxmlformats.org/package/2006/metadata/core-properties"/>
    <ds:schemaRef ds:uri="b23c8dfb-ee16-48fa-ab19-67e1dd4c743a"/>
    <ds:schemaRef ds:uri="http://schemas.microsoft.com/office/2006/documentManagement/types"/>
    <ds:schemaRef ds:uri="e150f492-45f9-4f68-8ec2-48d4934a405a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08714D7-1C16-4161-B96C-A67C47C71A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3c8dfb-ee16-48fa-ab19-67e1dd4c743a"/>
    <ds:schemaRef ds:uri="e150f492-45f9-4f68-8ec2-48d4934a40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1D86AD-DD85-4804-8E0E-30CF97E960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Bilda_PPT_mall_v2</Template>
  <TotalTime>23461</TotalTime>
  <Words>739</Words>
  <Application>Microsoft Office PowerPoint</Application>
  <PresentationFormat>Bredbild</PresentationFormat>
  <Paragraphs>103</Paragraphs>
  <Slides>16</Slides>
  <Notes>8</Notes>
  <HiddenSlides>0</HiddenSlides>
  <MMClips>1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12</vt:i4>
      </vt:variant>
      <vt:variant>
        <vt:lpstr>Bildrubriker</vt:lpstr>
      </vt:variant>
      <vt:variant>
        <vt:i4>16</vt:i4>
      </vt:variant>
    </vt:vector>
  </HeadingPairs>
  <TitlesOfParts>
    <vt:vector size="31" baseType="lpstr">
      <vt:lpstr>Arial</vt:lpstr>
      <vt:lpstr>Calibri</vt:lpstr>
      <vt:lpstr>Georgia</vt:lpstr>
      <vt:lpstr>Bildsida</vt:lpstr>
      <vt:lpstr>Mörklila / Ljusrosa</vt:lpstr>
      <vt:lpstr>Ljusrosa / Mörklila</vt:lpstr>
      <vt:lpstr>Mörkblå / Ljusorange</vt:lpstr>
      <vt:lpstr>Ljusorange / Mörkblå</vt:lpstr>
      <vt:lpstr>Mörklila / Ljusblå</vt:lpstr>
      <vt:lpstr>Ljusblå / Mörklila</vt:lpstr>
      <vt:lpstr>Mörkblå / Mint</vt:lpstr>
      <vt:lpstr>Mint / Mörkblå</vt:lpstr>
      <vt:lpstr>Mörklila / Ljusorange</vt:lpstr>
      <vt:lpstr>Ljusorange / Mörklila</vt:lpstr>
      <vt:lpstr>Mörkblå / Ljusrosa</vt:lpstr>
      <vt:lpstr>PowerPoint-presentation</vt:lpstr>
      <vt:lpstr>Tema 1: Förberedelser</vt:lpstr>
      <vt:lpstr>Tema 1: Incheckning</vt:lpstr>
      <vt:lpstr>Tema 1: Dagens agenda</vt:lpstr>
      <vt:lpstr>Tema 1: Introduktion Svenska högtider</vt:lpstr>
      <vt:lpstr>PowerPoint-presentation</vt:lpstr>
      <vt:lpstr>Praktisk genomgång</vt:lpstr>
      <vt:lpstr>Tema 1: Film, svenska högtider</vt:lpstr>
      <vt:lpstr>Tema 1: Ordlista, svenska högtider</vt:lpstr>
      <vt:lpstr>PowerPoint-presentation</vt:lpstr>
      <vt:lpstr>Tema 1: Övning, årshjulet</vt:lpstr>
      <vt:lpstr>PowerPoint-presentation</vt:lpstr>
      <vt:lpstr>Tema 1: Övning samtal &amp; reflektion</vt:lpstr>
      <vt:lpstr>Tema 1: Nästa gång</vt:lpstr>
      <vt:lpstr>Tema 1: Utcheckning</vt:lpstr>
      <vt:lpstr>PowerPoint-presentation</vt:lpstr>
    </vt:vector>
  </TitlesOfParts>
  <Company>Studieförbundet Bilda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Bildas digitala erbjudande</dc:title>
  <dc:creator>Emelie Jönsson</dc:creator>
  <cp:lastModifiedBy>Emelie Jönsson</cp:lastModifiedBy>
  <cp:revision>123</cp:revision>
  <dcterms:created xsi:type="dcterms:W3CDTF">2019-08-16T09:07:19Z</dcterms:created>
  <dcterms:modified xsi:type="dcterms:W3CDTF">2020-09-04T06:14:36Z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0x0101008E7E0C09FA322248B125692A5C9B87DF</vt:lpwstr>
  </property>
</Properties>
</file>