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9" r:id="rId5"/>
    <p:sldMasterId id="2147483673" r:id="rId6"/>
    <p:sldMasterId id="2147483677" r:id="rId7"/>
    <p:sldMasterId id="2147483705" r:id="rId8"/>
    <p:sldMasterId id="2147483681" r:id="rId9"/>
    <p:sldMasterId id="2147483685" r:id="rId10"/>
    <p:sldMasterId id="2147483689" r:id="rId11"/>
    <p:sldMasterId id="2147483709" r:id="rId12"/>
    <p:sldMasterId id="2147483693" r:id="rId13"/>
    <p:sldMasterId id="2147483697" r:id="rId14"/>
    <p:sldMasterId id="2147483701" r:id="rId15"/>
  </p:sldMasterIdLst>
  <p:notesMasterIdLst>
    <p:notesMasterId r:id="rId22"/>
  </p:notesMasterIdLst>
  <p:handoutMasterIdLst>
    <p:handoutMasterId r:id="rId23"/>
  </p:handoutMasterIdLst>
  <p:sldIdLst>
    <p:sldId id="268" r:id="rId16"/>
    <p:sldId id="302" r:id="rId17"/>
    <p:sldId id="303" r:id="rId18"/>
    <p:sldId id="305" r:id="rId19"/>
    <p:sldId id="306" r:id="rId20"/>
    <p:sldId id="30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9" autoAdjust="0"/>
    <p:restoredTop sz="91469" autoAdjust="0"/>
  </p:normalViewPr>
  <p:slideViewPr>
    <p:cSldViewPr snapToGrid="0" showGuides="1">
      <p:cViewPr varScale="1">
        <p:scale>
          <a:sx n="50" d="100"/>
          <a:sy n="50" d="100"/>
        </p:scale>
        <p:origin x="4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7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Henricsson" userId="a99a0c5a-8b33-4c1b-9b01-05145eaec74c" providerId="ADAL" clId="{E11C315E-D41C-46E1-85E8-4FDEEC288681}"/>
    <pc:docChg chg="undo custSel addSld delSld modSld sldOrd delMainMaster modMainMaster">
      <pc:chgData name="Karin Henricsson" userId="a99a0c5a-8b33-4c1b-9b01-05145eaec74c" providerId="ADAL" clId="{E11C315E-D41C-46E1-85E8-4FDEEC288681}" dt="2018-11-13T10:24:42.292" v="46" actId="2696"/>
      <pc:docMkLst>
        <pc:docMk/>
      </pc:docMkLst>
      <pc:sldChg chg="del">
        <pc:chgData name="Karin Henricsson" userId="a99a0c5a-8b33-4c1b-9b01-05145eaec74c" providerId="ADAL" clId="{E11C315E-D41C-46E1-85E8-4FDEEC288681}" dt="2018-11-13T10:03:45.499" v="4" actId="2696"/>
        <pc:sldMkLst>
          <pc:docMk/>
          <pc:sldMk cId="587868144" sldId="256"/>
        </pc:sldMkLst>
      </pc:sldChg>
      <pc:sldChg chg="del">
        <pc:chgData name="Karin Henricsson" userId="a99a0c5a-8b33-4c1b-9b01-05145eaec74c" providerId="ADAL" clId="{E11C315E-D41C-46E1-85E8-4FDEEC288681}" dt="2018-11-13T10:02:49.243" v="1" actId="2696"/>
        <pc:sldMkLst>
          <pc:docMk/>
          <pc:sldMk cId="3520205101" sldId="258"/>
        </pc:sldMkLst>
      </pc:sldChg>
      <pc:sldChg chg="del">
        <pc:chgData name="Karin Henricsson" userId="a99a0c5a-8b33-4c1b-9b01-05145eaec74c" providerId="ADAL" clId="{E11C315E-D41C-46E1-85E8-4FDEEC288681}" dt="2018-11-13T10:02:25.615" v="0" actId="2696"/>
        <pc:sldMkLst>
          <pc:docMk/>
          <pc:sldMk cId="3491232797" sldId="259"/>
        </pc:sldMkLst>
      </pc:sldChg>
      <pc:sldChg chg="modSp add del ord">
        <pc:chgData name="Karin Henricsson" userId="a99a0c5a-8b33-4c1b-9b01-05145eaec74c" providerId="ADAL" clId="{E11C315E-D41C-46E1-85E8-4FDEEC288681}" dt="2018-11-13T10:04:17.720" v="26" actId="20577"/>
        <pc:sldMkLst>
          <pc:docMk/>
          <pc:sldMk cId="348324958" sldId="260"/>
        </pc:sldMkLst>
        <pc:spChg chg="mod">
          <ac:chgData name="Karin Henricsson" userId="a99a0c5a-8b33-4c1b-9b01-05145eaec74c" providerId="ADAL" clId="{E11C315E-D41C-46E1-85E8-4FDEEC288681}" dt="2018-11-13T10:04:11.355" v="15" actId="20577"/>
          <ac:spMkLst>
            <pc:docMk/>
            <pc:sldMk cId="348324958" sldId="260"/>
            <ac:spMk id="3" creationId="{5ED24644-96FC-4C65-91F7-DA9A55FFF863}"/>
          </ac:spMkLst>
        </pc:spChg>
        <pc:spChg chg="mod">
          <ac:chgData name="Karin Henricsson" userId="a99a0c5a-8b33-4c1b-9b01-05145eaec74c" providerId="ADAL" clId="{E11C315E-D41C-46E1-85E8-4FDEEC288681}" dt="2018-11-13T10:04:17.720" v="26" actId="20577"/>
          <ac:spMkLst>
            <pc:docMk/>
            <pc:sldMk cId="348324958" sldId="260"/>
            <ac:spMk id="4" creationId="{B854907F-2B1A-446D-9579-8F877F13A6B7}"/>
          </ac:spMkLst>
        </pc:spChg>
      </pc:sldChg>
      <pc:sldChg chg="addSp delSp modSp add del">
        <pc:chgData name="Karin Henricsson" userId="a99a0c5a-8b33-4c1b-9b01-05145eaec74c" providerId="ADAL" clId="{E11C315E-D41C-46E1-85E8-4FDEEC288681}" dt="2018-11-13T10:24:33.541" v="45" actId="2696"/>
        <pc:sldMkLst>
          <pc:docMk/>
          <pc:sldMk cId="1348841094" sldId="262"/>
        </pc:sldMkLst>
        <pc:spChg chg="del">
          <ac:chgData name="Karin Henricsson" userId="a99a0c5a-8b33-4c1b-9b01-05145eaec74c" providerId="ADAL" clId="{E11C315E-D41C-46E1-85E8-4FDEEC288681}" dt="2018-11-13T10:19:17.798" v="41" actId="931"/>
          <ac:spMkLst>
            <pc:docMk/>
            <pc:sldMk cId="1348841094" sldId="262"/>
            <ac:spMk id="2" creationId="{AB63D6FD-3DD7-4ED5-AECD-38CA1F8394F7}"/>
          </ac:spMkLst>
        </pc:spChg>
        <pc:spChg chg="del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3" creationId="{875989FE-3679-41E3-885B-4536BA0ED992}"/>
          </ac:spMkLst>
        </pc:spChg>
        <pc:spChg chg="del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4" creationId="{B4D90A6A-E17E-4E8B-B69F-6E7455A682EE}"/>
          </ac:spMkLst>
        </pc:spChg>
        <pc:spChg chg="del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5" creationId="{8D08B65F-75F3-40C4-9053-16DBFB401906}"/>
          </ac:spMkLst>
        </pc:spChg>
        <pc:spChg chg="add del mod">
          <ac:chgData name="Karin Henricsson" userId="a99a0c5a-8b33-4c1b-9b01-05145eaec74c" providerId="ADAL" clId="{E11C315E-D41C-46E1-85E8-4FDEEC288681}" dt="2018-11-13T10:19:31.611" v="43" actId="478"/>
          <ac:spMkLst>
            <pc:docMk/>
            <pc:sldMk cId="1348841094" sldId="262"/>
            <ac:spMk id="9" creationId="{9700F77A-766D-4BE5-9FA2-0408E6A4B611}"/>
          </ac:spMkLst>
        </pc:spChg>
        <pc:spChg chg="add mod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10" creationId="{8EC8B280-F7EC-41DA-9287-D360F4489D2C}"/>
          </ac:spMkLst>
        </pc:spChg>
        <pc:spChg chg="add mod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11" creationId="{C1FFFFE8-8A21-45AD-8859-98282B29E8FA}"/>
          </ac:spMkLst>
        </pc:spChg>
        <pc:spChg chg="add mod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12" creationId="{257C4611-F569-45E0-AEDC-D95CA68979A8}"/>
          </ac:spMkLst>
        </pc:spChg>
        <pc:spChg chg="add mod">
          <ac:chgData name="Karin Henricsson" userId="a99a0c5a-8b33-4c1b-9b01-05145eaec74c" providerId="ADAL" clId="{E11C315E-D41C-46E1-85E8-4FDEEC288681}" dt="2018-11-13T10:19:36.488" v="44"/>
          <ac:spMkLst>
            <pc:docMk/>
            <pc:sldMk cId="1348841094" sldId="262"/>
            <ac:spMk id="13" creationId="{05AC695C-587D-464F-ACAF-2427AE162A6E}"/>
          </ac:spMkLst>
        </pc:spChg>
        <pc:picChg chg="add del mod">
          <ac:chgData name="Karin Henricsson" userId="a99a0c5a-8b33-4c1b-9b01-05145eaec74c" providerId="ADAL" clId="{E11C315E-D41C-46E1-85E8-4FDEEC288681}" dt="2018-11-13T10:19:24.263" v="42" actId="478"/>
          <ac:picMkLst>
            <pc:docMk/>
            <pc:sldMk cId="1348841094" sldId="262"/>
            <ac:picMk id="7" creationId="{7564CBC0-40CA-4517-AC4E-E95AEAE5912D}"/>
          </ac:picMkLst>
        </pc:picChg>
      </pc:sldChg>
      <pc:sldMasterChg chg="del delSldLayout">
        <pc:chgData name="Karin Henricsson" userId="a99a0c5a-8b33-4c1b-9b01-05145eaec74c" providerId="ADAL" clId="{E11C315E-D41C-46E1-85E8-4FDEEC288681}" dt="2018-11-13T10:03:45.515" v="8" actId="2696"/>
        <pc:sldMasterMkLst>
          <pc:docMk/>
          <pc:sldMasterMk cId="2444252300" sldId="2147483648"/>
        </pc:sldMasterMkLst>
        <pc:sldLayoutChg chg="del">
          <pc:chgData name="Karin Henricsson" userId="a99a0c5a-8b33-4c1b-9b01-05145eaec74c" providerId="ADAL" clId="{E11C315E-D41C-46E1-85E8-4FDEEC288681}" dt="2018-11-13T10:03:45.499" v="6" actId="2696"/>
          <pc:sldLayoutMkLst>
            <pc:docMk/>
            <pc:sldMasterMk cId="2444252300" sldId="2147483648"/>
            <pc:sldLayoutMk cId="1671553223" sldId="2147483650"/>
          </pc:sldLayoutMkLst>
        </pc:sldLayoutChg>
        <pc:sldLayoutChg chg="del">
          <pc:chgData name="Karin Henricsson" userId="a99a0c5a-8b33-4c1b-9b01-05145eaec74c" providerId="ADAL" clId="{E11C315E-D41C-46E1-85E8-4FDEEC288681}" dt="2018-11-13T10:03:45.499" v="7" actId="2696"/>
          <pc:sldLayoutMkLst>
            <pc:docMk/>
            <pc:sldMasterMk cId="2444252300" sldId="2147483648"/>
            <pc:sldLayoutMk cId="2247774461" sldId="2147483654"/>
          </pc:sldLayoutMkLst>
        </pc:sldLayoutChg>
        <pc:sldLayoutChg chg="del">
          <pc:chgData name="Karin Henricsson" userId="a99a0c5a-8b33-4c1b-9b01-05145eaec74c" providerId="ADAL" clId="{E11C315E-D41C-46E1-85E8-4FDEEC288681}" dt="2018-11-13T10:03:45.499" v="5" actId="2696"/>
          <pc:sldLayoutMkLst>
            <pc:docMk/>
            <pc:sldMasterMk cId="2444252300" sldId="2147483648"/>
            <pc:sldLayoutMk cId="1691565664" sldId="2147483660"/>
          </pc:sldLayoutMkLst>
        </pc:sldLayoutChg>
      </pc:sldMasterChg>
      <pc:sldMasterChg chg="delSldLayout modSldLayout">
        <pc:chgData name="Karin Henricsson" userId="a99a0c5a-8b33-4c1b-9b01-05145eaec74c" providerId="ADAL" clId="{E11C315E-D41C-46E1-85E8-4FDEEC288681}" dt="2018-11-13T10:24:42.292" v="46" actId="2696"/>
        <pc:sldMasterMkLst>
          <pc:docMk/>
          <pc:sldMasterMk cId="3156605824" sldId="2147483655"/>
        </pc:sldMasterMkLst>
        <pc:sldLayoutChg chg="modSp del">
          <pc:chgData name="Karin Henricsson" userId="a99a0c5a-8b33-4c1b-9b01-05145eaec74c" providerId="ADAL" clId="{E11C315E-D41C-46E1-85E8-4FDEEC288681}" dt="2018-11-13T10:08:33.857" v="31" actId="2696"/>
          <pc:sldLayoutMkLst>
            <pc:docMk/>
            <pc:sldMasterMk cId="3156605824" sldId="2147483655"/>
            <pc:sldLayoutMk cId="923936588" sldId="2147483659"/>
          </pc:sldLayoutMkLst>
          <pc:spChg chg="mod">
            <ac:chgData name="Karin Henricsson" userId="a99a0c5a-8b33-4c1b-9b01-05145eaec74c" providerId="ADAL" clId="{E11C315E-D41C-46E1-85E8-4FDEEC288681}" dt="2018-11-13T10:06:02.619" v="27" actId="207"/>
            <ac:spMkLst>
              <pc:docMk/>
              <pc:sldMasterMk cId="3156605824" sldId="2147483655"/>
              <pc:sldLayoutMk cId="923936588" sldId="2147483659"/>
              <ac:spMk id="4" creationId="{F848DA0E-51DA-4B44-B46E-0E4E9363FB5C}"/>
            </ac:spMkLst>
          </pc:spChg>
        </pc:sldLayoutChg>
        <pc:sldLayoutChg chg="modSp setBg">
          <pc:chgData name="Karin Henricsson" userId="a99a0c5a-8b33-4c1b-9b01-05145eaec74c" providerId="ADAL" clId="{E11C315E-D41C-46E1-85E8-4FDEEC288681}" dt="2018-11-13T10:15:53.516" v="32" actId="14826"/>
          <pc:sldLayoutMkLst>
            <pc:docMk/>
            <pc:sldMasterMk cId="3156605824" sldId="2147483655"/>
            <pc:sldLayoutMk cId="1256105123" sldId="2147483713"/>
          </pc:sldLayoutMkLst>
          <pc:spChg chg="mod">
            <ac:chgData name="Karin Henricsson" userId="a99a0c5a-8b33-4c1b-9b01-05145eaec74c" providerId="ADAL" clId="{E11C315E-D41C-46E1-85E8-4FDEEC288681}" dt="2018-11-13T10:06:40.038" v="30" actId="207"/>
            <ac:spMkLst>
              <pc:docMk/>
              <pc:sldMasterMk cId="3156605824" sldId="2147483655"/>
              <pc:sldLayoutMk cId="1256105123" sldId="2147483713"/>
              <ac:spMk id="4" creationId="{F848DA0E-51DA-4B44-B46E-0E4E9363FB5C}"/>
            </ac:spMkLst>
          </pc:spChg>
          <pc:spChg chg="mod">
            <ac:chgData name="Karin Henricsson" userId="a99a0c5a-8b33-4c1b-9b01-05145eaec74c" providerId="ADAL" clId="{E11C315E-D41C-46E1-85E8-4FDEEC288681}" dt="2018-11-13T10:06:21.409" v="28" actId="207"/>
            <ac:spMkLst>
              <pc:docMk/>
              <pc:sldMasterMk cId="3156605824" sldId="2147483655"/>
              <pc:sldLayoutMk cId="1256105123" sldId="2147483713"/>
              <ac:spMk id="9" creationId="{51E3759B-A9E6-442B-9947-EC9E5596E368}"/>
            </ac:spMkLst>
          </pc:spChg>
          <pc:picChg chg="mod">
            <ac:chgData name="Karin Henricsson" userId="a99a0c5a-8b33-4c1b-9b01-05145eaec74c" providerId="ADAL" clId="{E11C315E-D41C-46E1-85E8-4FDEEC288681}" dt="2018-11-13T10:15:53.516" v="32" actId="14826"/>
            <ac:picMkLst>
              <pc:docMk/>
              <pc:sldMasterMk cId="3156605824" sldId="2147483655"/>
              <pc:sldLayoutMk cId="1256105123" sldId="2147483713"/>
              <ac:picMk id="3" creationId="{EFB481C4-0B3A-44D5-A3E1-95F4C6DD9478}"/>
            </ac:picMkLst>
          </pc:picChg>
        </pc:sldLayoutChg>
        <pc:sldLayoutChg chg="addSp delSp modSp del setBg">
          <pc:chgData name="Karin Henricsson" userId="a99a0c5a-8b33-4c1b-9b01-05145eaec74c" providerId="ADAL" clId="{E11C315E-D41C-46E1-85E8-4FDEEC288681}" dt="2018-11-13T10:24:42.292" v="46" actId="2696"/>
          <pc:sldLayoutMkLst>
            <pc:docMk/>
            <pc:sldMasterMk cId="3156605824" sldId="2147483655"/>
            <pc:sldLayoutMk cId="3378169343" sldId="2147483714"/>
          </pc:sldLayoutMkLst>
          <pc:spChg chg="add del">
            <ac:chgData name="Karin Henricsson" userId="a99a0c5a-8b33-4c1b-9b01-05145eaec74c" providerId="ADAL" clId="{E11C315E-D41C-46E1-85E8-4FDEEC288681}" dt="2018-11-13T10:18:14.397" v="35" actId="11529"/>
            <ac:spMkLst>
              <pc:docMk/>
              <pc:sldMasterMk cId="3156605824" sldId="2147483655"/>
              <pc:sldLayoutMk cId="3378169343" sldId="2147483714"/>
              <ac:spMk id="2" creationId="{CA3D6A9C-2DBB-42A9-A441-525549F1D7EA}"/>
            </ac:spMkLst>
          </pc:spChg>
          <pc:spChg chg="add mod ord">
            <ac:chgData name="Karin Henricsson" userId="a99a0c5a-8b33-4c1b-9b01-05145eaec74c" providerId="ADAL" clId="{E11C315E-D41C-46E1-85E8-4FDEEC288681}" dt="2018-11-13T10:18:48.180" v="39" actId="207"/>
            <ac:spMkLst>
              <pc:docMk/>
              <pc:sldMasterMk cId="3156605824" sldId="2147483655"/>
              <pc:sldLayoutMk cId="3378169343" sldId="2147483714"/>
              <ac:spMk id="4" creationId="{D2A3556F-1CF0-4473-B441-21542DBAB41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DBB37C-CBAA-4965-87EE-E523B02E2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78BA2-4C2B-40C0-9D32-1A31316F14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EDF0-9E5A-4B93-BB33-076655C92D50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05C5-3084-4714-9DB0-F2228A2081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0EC16-39C2-4D1A-B85E-D1A645713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BB6B-731C-4806-94E1-E0BA7F0ABF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35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56EE-D95A-4832-8140-1E1F4D995216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0737-10D3-4DB5-AB95-79B793162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21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0737-10D3-4DB5-AB95-79B793162C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6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kan du som ledare själv</a:t>
            </a:r>
            <a:r>
              <a:rPr lang="sv-SE" baseline="0" dirty="0" smtClean="0"/>
              <a:t> välja att lägga till eller ta bort olika teman i listan.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0737-10D3-4DB5-AB95-79B793162CD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41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Första träffen går ni igenom punkterna</a:t>
            </a:r>
            <a:r>
              <a:rPr lang="sv-SE" baseline="0" dirty="0" smtClean="0"/>
              <a:t> i listan. Du som ledare kan också fånga upp eventuella frågor. Detta gör att alla kan verktyget och funktionerna nästkommande träffar.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0737-10D3-4DB5-AB95-79B793162C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37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481C4-0B3A-44D5-A3E1-95F4C6DD9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765175"/>
            <a:ext cx="1505715" cy="72542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1670D8E-8AE4-4EDA-ABEC-7CECA7A6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4680059"/>
            <a:ext cx="6843712" cy="147637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11C27FD-60F3-4CEB-9D72-0677382FD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34475" y="5813001"/>
            <a:ext cx="2290763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Fotograf</a:t>
            </a:r>
            <a:r>
              <a:rPr lang="en-US" dirty="0"/>
              <a:t>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A11379B-1A83-4916-8E6F-C3B25C5FB8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4475" y="5966577"/>
            <a:ext cx="2290763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597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3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5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080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537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21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05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1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15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073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7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481C4-0B3A-44D5-A3E1-95F4C6DD9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5367399"/>
            <a:ext cx="1505715" cy="725425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8542941-9C47-4EB3-B5AF-729CE57E3B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800" y="765176"/>
            <a:ext cx="2290763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Fotograf</a:t>
            </a:r>
            <a:r>
              <a:rPr lang="en-US" dirty="0"/>
              <a:t>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B32142-54C3-490C-A6DD-3276AF969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800" y="918752"/>
            <a:ext cx="2290763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073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08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430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7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8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59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14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593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05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95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4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Mint / Mörk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48DA0E-51DA-4B44-B46E-0E4E9363F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4650" y="257175"/>
            <a:ext cx="6372225" cy="636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481C4-0B3A-44D5-A3E1-95F4C6DD9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3" y="5367399"/>
            <a:ext cx="1505715" cy="72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E3759B-A9E6-442B-9947-EC9E5596E368}"/>
              </a:ext>
            </a:extLst>
          </p:cNvPr>
          <p:cNvSpPr txBox="1"/>
          <p:nvPr userDrawn="1"/>
        </p:nvSpPr>
        <p:spPr>
          <a:xfrm>
            <a:off x="766763" y="5486089"/>
            <a:ext cx="39245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200" dirty="0">
                <a:solidFill>
                  <a:schemeClr val="accent3"/>
                </a:solidFill>
              </a:rPr>
              <a:t>Läs mer på</a:t>
            </a:r>
          </a:p>
          <a:p>
            <a:r>
              <a:rPr lang="sv-SE" sz="2200" b="1" dirty="0">
                <a:solidFill>
                  <a:schemeClr val="accent3"/>
                </a:solidFill>
              </a:rPr>
              <a:t>www.bilda.nu</a:t>
            </a:r>
          </a:p>
        </p:txBody>
      </p:sp>
    </p:spTree>
    <p:extLst>
      <p:ext uri="{BB962C8B-B14F-4D97-AF65-F5344CB8AC3E}">
        <p14:creationId xmlns:p14="http://schemas.microsoft.com/office/powerpoint/2010/main" val="1256105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860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0566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892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693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545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514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7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8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089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9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15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3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952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713" r:id="rId3"/>
  </p:sldLayoutIdLst>
  <p:hf sldNum="0" hdr="0" ftr="0" dt="0"/>
  <p:txStyles>
    <p:titleStyle>
      <a:lvl1pPr algn="l" defTabSz="914400" rtl="0" eaLnBrk="1" latinLnBrk="0" hangingPunct="1">
        <a:lnSpc>
          <a:spcPts val="52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Tx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600"/>
        </a:lnSpc>
        <a:spcBef>
          <a:spcPts val="26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90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SzPct val="100000"/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SzPct val="100000"/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SzPct val="100000"/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SzPct val="100000"/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4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4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4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ED24644-96FC-4C65-91F7-DA9A55FFF863}"/>
              </a:ext>
            </a:extLst>
          </p:cNvPr>
          <p:cNvSpPr txBox="1">
            <a:spLocks/>
          </p:cNvSpPr>
          <p:nvPr/>
        </p:nvSpPr>
        <p:spPr>
          <a:xfrm>
            <a:off x="502328" y="2289570"/>
            <a:ext cx="10662249" cy="92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sv-SE" sz="6000" dirty="0" smtClean="0">
                <a:solidFill>
                  <a:schemeClr val="bg1"/>
                </a:solidFill>
                <a:latin typeface="Sole Serif Big Display Black" pitchFamily="50" charset="0"/>
              </a:rPr>
              <a:t>Meningsfull väntan</a:t>
            </a:r>
          </a:p>
          <a:p>
            <a:pPr algn="ctr">
              <a:lnSpc>
                <a:spcPts val="6800"/>
              </a:lnSpc>
            </a:pPr>
            <a:r>
              <a:rPr lang="sv-SE" sz="6000" dirty="0">
                <a:solidFill>
                  <a:schemeClr val="bg1"/>
                </a:solidFill>
                <a:latin typeface="Sole Serif Big Display Black" pitchFamily="50" charset="0"/>
              </a:rPr>
              <a:t>d</a:t>
            </a:r>
            <a:r>
              <a:rPr lang="sv-SE" sz="6000" dirty="0" smtClean="0">
                <a:solidFill>
                  <a:schemeClr val="bg1"/>
                </a:solidFill>
                <a:latin typeface="Sole Serif Big Display Black" pitchFamily="50" charset="0"/>
              </a:rPr>
              <a:t>igitala träffar</a:t>
            </a:r>
            <a:endParaRPr lang="sv-SE" sz="6000" dirty="0">
              <a:solidFill>
                <a:schemeClr val="bg1"/>
              </a:solidFill>
              <a:latin typeface="Sole Serif Big Display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Välkommen!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Vi kommer att arbeta med följande nio teman och filmer: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Svenska högtider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Naturen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Barn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Familj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Hälsa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Jämlikhet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Religion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Sverige genom historien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smtClean="0"/>
              <a:t>Så styrs Sverige</a:t>
            </a:r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40597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Fördjupning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Fördjupande och valbara teman: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Odla hemma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Stadsvandring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Sociala medier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Promenera 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Baka bröd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Podcasts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Husdjur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Kartor och augmented reality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 smtClean="0"/>
              <a:t>Återvinna &amp; Återskapa</a:t>
            </a:r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18325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9943" y="726688"/>
            <a:ext cx="10662249" cy="920756"/>
          </a:xfrm>
        </p:spPr>
        <p:txBody>
          <a:bodyPr/>
          <a:lstStyle/>
          <a:p>
            <a:r>
              <a:rPr lang="sv-SE" sz="4000" dirty="0" smtClean="0"/>
              <a:t>Upplägg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844731" y="2584198"/>
            <a:ext cx="4067365" cy="3025776"/>
          </a:xfrm>
        </p:spPr>
        <p:txBody>
          <a:bodyPr/>
          <a:lstStyle/>
          <a:p>
            <a:r>
              <a:rPr lang="sv-SE" sz="2400" b="0" dirty="0" smtClean="0"/>
              <a:t> ☕ Paus </a:t>
            </a:r>
          </a:p>
          <a:p>
            <a:r>
              <a:rPr lang="sv-SE" sz="2400" b="0" dirty="0" smtClean="0"/>
              <a:t>✎ Övning &amp; Reflektion </a:t>
            </a:r>
          </a:p>
          <a:p>
            <a:r>
              <a:rPr lang="sv-SE" sz="2400" b="0" dirty="0" smtClean="0"/>
              <a:t>☕ Paus </a:t>
            </a:r>
          </a:p>
          <a:p>
            <a:r>
              <a:rPr lang="sv-SE" sz="2400" b="0" dirty="0"/>
              <a:t>✎ </a:t>
            </a:r>
            <a:r>
              <a:rPr lang="sv-SE" sz="2400" b="0" dirty="0" smtClean="0"/>
              <a:t>Övning &amp; Reflektion </a:t>
            </a:r>
          </a:p>
          <a:p>
            <a:r>
              <a:rPr lang="sv-SE" sz="2400" b="0" dirty="0" smtClean="0"/>
              <a:t>🎧 Nästa gång </a:t>
            </a:r>
          </a:p>
          <a:p>
            <a:r>
              <a:rPr lang="sv-SE" sz="2400" b="0" dirty="0" smtClean="0"/>
              <a:t>💬 Utcheckning</a:t>
            </a:r>
            <a:endParaRPr lang="sv-SE" b="0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894779" y="1885632"/>
            <a:ext cx="10658475" cy="3025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350"/>
              </a:lnSpc>
              <a:spcBef>
                <a:spcPts val="0"/>
              </a:spcBef>
              <a:buFontTx/>
              <a:buNone/>
              <a:defRPr sz="29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ts val="335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•"/>
              <a:defRPr sz="29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ts val="335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•"/>
              <a:defRPr sz="29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ts val="335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•"/>
              <a:defRPr sz="29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14400" rtl="0" eaLnBrk="1" latinLnBrk="0" hangingPunct="1">
              <a:lnSpc>
                <a:spcPts val="335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•"/>
              <a:defRPr sz="29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/>
              <a:t>Varje träff kommer vi att ha ett huvudtema och följa ett upplägg:</a:t>
            </a:r>
            <a:br>
              <a:rPr lang="sv-SE" sz="2400" dirty="0" smtClean="0"/>
            </a:br>
            <a:endParaRPr lang="sv-SE" dirty="0"/>
          </a:p>
          <a:p>
            <a:r>
              <a:rPr lang="sv-SE" sz="2400" b="0" dirty="0" smtClean="0"/>
              <a:t>☑️ Förberedelser</a:t>
            </a:r>
          </a:p>
          <a:p>
            <a:r>
              <a:rPr lang="sv-SE" sz="2400" b="0" dirty="0" smtClean="0"/>
              <a:t>💬 Incheckning </a:t>
            </a:r>
            <a:br>
              <a:rPr lang="sv-SE" sz="2400" b="0" dirty="0" smtClean="0"/>
            </a:br>
            <a:r>
              <a:rPr lang="sv-SE" sz="2400" b="0" dirty="0" smtClean="0"/>
              <a:t>🎧 Dagens agenda</a:t>
            </a:r>
            <a:br>
              <a:rPr lang="sv-SE" sz="2400" b="0" dirty="0" smtClean="0"/>
            </a:br>
            <a:r>
              <a:rPr lang="sv-SE" sz="2400" b="0" dirty="0" smtClean="0"/>
              <a:t>💬 Ice breaker/Veckans utmaning</a:t>
            </a:r>
          </a:p>
          <a:p>
            <a:r>
              <a:rPr lang="sv-SE" sz="2400" b="0" dirty="0" smtClean="0"/>
              <a:t>🎧 Video</a:t>
            </a:r>
          </a:p>
          <a:p>
            <a:r>
              <a:rPr lang="sv-SE" sz="2400" b="0" dirty="0" smtClean="0"/>
              <a:t>💬 Ordlista</a:t>
            </a:r>
          </a:p>
        </p:txBody>
      </p:sp>
    </p:spTree>
    <p:extLst>
      <p:ext uri="{BB962C8B-B14F-4D97-AF65-F5344CB8AC3E}">
        <p14:creationId xmlns:p14="http://schemas.microsoft.com/office/powerpoint/2010/main" val="28803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Praktisk genomgång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Ljud och bild i videomötet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Begära och fördela ordet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Chatten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Att se filmen med textning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Samtalsregler i vår grupp (nästa sida)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662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Laura </a:t>
            </a:r>
            <a:r>
              <a:rPr lang="sv-SE" dirty="0" err="1" smtClean="0"/>
              <a:t>Vinck</a:t>
            </a:r>
            <a:endParaRPr lang="sv-SE" dirty="0"/>
          </a:p>
        </p:txBody>
      </p:sp>
      <p:sp>
        <p:nvSpPr>
          <p:cNvPr id="7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791439" y="1554628"/>
            <a:ext cx="12411455" cy="4074513"/>
          </a:xfrm>
        </p:spPr>
        <p:txBody>
          <a:bodyPr/>
          <a:lstStyle/>
          <a:p>
            <a:r>
              <a:rPr lang="sv-SE" sz="4000" dirty="0" smtClean="0">
                <a:latin typeface="+mj-lt"/>
              </a:rPr>
              <a:t>Bildas spelregler för samtal</a:t>
            </a:r>
          </a:p>
          <a:p>
            <a:endParaRPr lang="sv-SE" dirty="0" smtClean="0"/>
          </a:p>
          <a:p>
            <a:r>
              <a:rPr lang="sv-SE" dirty="0"/>
              <a:t>• Det personliga vi delar stannar i gruppen.</a:t>
            </a:r>
          </a:p>
          <a:p>
            <a:r>
              <a:rPr lang="sv-SE" dirty="0"/>
              <a:t>• Det är ok att prova tankar och att ändra sig.</a:t>
            </a:r>
          </a:p>
          <a:p>
            <a:r>
              <a:rPr lang="sv-SE" dirty="0"/>
              <a:t>• Man har rätt att vara tyst.</a:t>
            </a:r>
          </a:p>
          <a:p>
            <a:r>
              <a:rPr lang="sv-SE" dirty="0"/>
              <a:t>• Alla talar i jag-form.</a:t>
            </a:r>
          </a:p>
          <a:p>
            <a:r>
              <a:rPr lang="sv-SE" dirty="0"/>
              <a:t>• Alla hjälps åt alla hålla tidsramarna.</a:t>
            </a:r>
          </a:p>
          <a:p>
            <a:r>
              <a:rPr lang="sv-SE" dirty="0"/>
              <a:t>• Alla bidrar med sitt perspektiv och värdesätter att få ta del av andras.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34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Bildsid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5411C8C7-CBD3-447B-91D1-B79FA1B50A11}"/>
    </a:ext>
  </a:extLst>
</a:theme>
</file>

<file path=ppt/theme/theme10.xml><?xml version="1.0" encoding="utf-8"?>
<a:theme xmlns:a="http://schemas.openxmlformats.org/drawingml/2006/main" name="Mörklila / Ljusorange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C402189A-E682-47A4-99DB-6FC258ECA8AF}"/>
    </a:ext>
  </a:extLst>
</a:theme>
</file>

<file path=ppt/theme/theme11.xml><?xml version="1.0" encoding="utf-8"?>
<a:theme xmlns:a="http://schemas.openxmlformats.org/drawingml/2006/main" name="Ljusorange / Mörklil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C4454AAF-9CCA-46B2-9610-6C7826701747}"/>
    </a:ext>
  </a:extLst>
</a:theme>
</file>

<file path=ppt/theme/theme12.xml><?xml version="1.0" encoding="utf-8"?>
<a:theme xmlns:a="http://schemas.openxmlformats.org/drawingml/2006/main" name="Mörkblå / Ljusros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FA30AE6A-C361-4481-AAA4-61A4C045D5D8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örklila / Ljusros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723E16C9-1466-4F9E-A840-48BBC7F77C17}"/>
    </a:ext>
  </a:extLst>
</a:theme>
</file>

<file path=ppt/theme/theme3.xml><?xml version="1.0" encoding="utf-8"?>
<a:theme xmlns:a="http://schemas.openxmlformats.org/drawingml/2006/main" name="Ljusrosa / Mörklil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F3180B88-8D86-48B5-B779-C3FDF85FE8EE}"/>
    </a:ext>
  </a:extLst>
</a:theme>
</file>

<file path=ppt/theme/theme4.xml><?xml version="1.0" encoding="utf-8"?>
<a:theme xmlns:a="http://schemas.openxmlformats.org/drawingml/2006/main" name="Mörkblå / Ljusorange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36419CC8-4AF8-4E83-BF48-BD39A5980CB3}"/>
    </a:ext>
  </a:extLst>
</a:theme>
</file>

<file path=ppt/theme/theme5.xml><?xml version="1.0" encoding="utf-8"?>
<a:theme xmlns:a="http://schemas.openxmlformats.org/drawingml/2006/main" name="Ljusorange / Mörkblå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A6C58F26-16AB-49C5-B5AD-5DEDA44F03A8}"/>
    </a:ext>
  </a:extLst>
</a:theme>
</file>

<file path=ppt/theme/theme6.xml><?xml version="1.0" encoding="utf-8"?>
<a:theme xmlns:a="http://schemas.openxmlformats.org/drawingml/2006/main" name="Mörklila / Ljusblå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D5B997F1-4FCA-4C80-80FA-471CF121267F}"/>
    </a:ext>
  </a:extLst>
</a:theme>
</file>

<file path=ppt/theme/theme7.xml><?xml version="1.0" encoding="utf-8"?>
<a:theme xmlns:a="http://schemas.openxmlformats.org/drawingml/2006/main" name="Ljusblå / Mörklila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5F71D424-A470-4877-A74F-07FB3D855067}"/>
    </a:ext>
  </a:extLst>
</a:theme>
</file>

<file path=ppt/theme/theme8.xml><?xml version="1.0" encoding="utf-8"?>
<a:theme xmlns:a="http://schemas.openxmlformats.org/drawingml/2006/main" name="Mörkblå / Mint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25B3A3DF-47EA-4CF9-88F2-A6DACBD8C35A}"/>
    </a:ext>
  </a:extLst>
</a:theme>
</file>

<file path=ppt/theme/theme9.xml><?xml version="1.0" encoding="utf-8"?>
<a:theme xmlns:a="http://schemas.openxmlformats.org/drawingml/2006/main" name="Mint / Mörkblå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527EF36F-C91C-45C7-B35A-7A55CCB99C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7E0C09FA322248B125692A5C9B87DF" ma:contentTypeVersion="11" ma:contentTypeDescription="Skapa ett nytt dokument." ma:contentTypeScope="" ma:versionID="d94a9a608438e7fed3a923922851b5bb">
  <xsd:schema xmlns:xsd="http://www.w3.org/2001/XMLSchema" xmlns:xs="http://www.w3.org/2001/XMLSchema" xmlns:p="http://schemas.microsoft.com/office/2006/metadata/properties" xmlns:ns3="b23c8dfb-ee16-48fa-ab19-67e1dd4c743a" xmlns:ns4="e150f492-45f9-4f68-8ec2-48d4934a405a" targetNamespace="http://schemas.microsoft.com/office/2006/metadata/properties" ma:root="true" ma:fieldsID="08b3e6f77d81f390093edef418ed0d31" ns3:_="" ns4:_="">
    <xsd:import namespace="b23c8dfb-ee16-48fa-ab19-67e1dd4c743a"/>
    <xsd:import namespace="e150f492-45f9-4f68-8ec2-48d4934a4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c8dfb-ee16-48fa-ab19-67e1dd4c7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0f492-45f9-4f68-8ec2-48d4934a4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714D7-1C16-4161-B96C-A67C47C71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c8dfb-ee16-48fa-ab19-67e1dd4c743a"/>
    <ds:schemaRef ds:uri="e150f492-45f9-4f68-8ec2-48d4934a4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16D6F1-CBD7-43D3-8CC3-274401CB967A}">
  <ds:schemaRefs>
    <ds:schemaRef ds:uri="http://schemas.openxmlformats.org/package/2006/metadata/core-properties"/>
    <ds:schemaRef ds:uri="b23c8dfb-ee16-48fa-ab19-67e1dd4c743a"/>
    <ds:schemaRef ds:uri="http://purl.org/dc/dcmitype/"/>
    <ds:schemaRef ds:uri="e150f492-45f9-4f68-8ec2-48d4934a405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1D86AD-DD85-4804-8E0E-30CF97E96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Bilda_PPT_mall_v2</Template>
  <TotalTime>22444</TotalTime>
  <Words>245</Words>
  <Application>Microsoft Office PowerPoint</Application>
  <PresentationFormat>Bredbild</PresentationFormat>
  <Paragraphs>56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6</vt:i4>
      </vt:variant>
    </vt:vector>
  </HeadingPairs>
  <TitlesOfParts>
    <vt:vector size="22" baseType="lpstr">
      <vt:lpstr>Arial</vt:lpstr>
      <vt:lpstr>Calibri</vt:lpstr>
      <vt:lpstr>Georgia</vt:lpstr>
      <vt:lpstr>Sole Serif Big Display Black</vt:lpstr>
      <vt:lpstr>Bildsida</vt:lpstr>
      <vt:lpstr>Mörklila / Ljusrosa</vt:lpstr>
      <vt:lpstr>Ljusrosa / Mörklila</vt:lpstr>
      <vt:lpstr>Mörkblå / Ljusorange</vt:lpstr>
      <vt:lpstr>Ljusorange / Mörkblå</vt:lpstr>
      <vt:lpstr>Mörklila / Ljusblå</vt:lpstr>
      <vt:lpstr>Ljusblå / Mörklila</vt:lpstr>
      <vt:lpstr>Mörkblå / Mint</vt:lpstr>
      <vt:lpstr>Mint / Mörkblå</vt:lpstr>
      <vt:lpstr>Mörklila / Ljusorange</vt:lpstr>
      <vt:lpstr>Ljusorange / Mörklila</vt:lpstr>
      <vt:lpstr>Mörkblå / Ljusrosa</vt:lpstr>
      <vt:lpstr>PowerPoint-presentation</vt:lpstr>
      <vt:lpstr>Välkommen!</vt:lpstr>
      <vt:lpstr>Fördjupning</vt:lpstr>
      <vt:lpstr>Upplägg</vt:lpstr>
      <vt:lpstr>Praktisk genomgång</vt:lpstr>
      <vt:lpstr>PowerPoint-presentation</vt:lpstr>
    </vt:vector>
  </TitlesOfParts>
  <Company>Studieförbundet Bilda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Bildas digitala erbjudande</dc:title>
  <dc:creator>Emelie Jönsson</dc:creator>
  <cp:lastModifiedBy>Emelie Jönsson</cp:lastModifiedBy>
  <cp:revision>121</cp:revision>
  <dcterms:created xsi:type="dcterms:W3CDTF">2019-08-16T09:07:19Z</dcterms:created>
  <dcterms:modified xsi:type="dcterms:W3CDTF">2020-08-19T17:32:18Z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0x0101008E7E0C09FA322248B125692A5C9B87DF</vt:lpwstr>
  </property>
</Properties>
</file>